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2"/>
  </p:notesMasterIdLst>
  <p:sldIdLst>
    <p:sldId id="258" r:id="rId2"/>
    <p:sldId id="275" r:id="rId3"/>
    <p:sldId id="283" r:id="rId4"/>
    <p:sldId id="285" r:id="rId5"/>
    <p:sldId id="276" r:id="rId6"/>
    <p:sldId id="284" r:id="rId7"/>
    <p:sldId id="286" r:id="rId8"/>
    <p:sldId id="281" r:id="rId9"/>
    <p:sldId id="282" r:id="rId10"/>
    <p:sldId id="266" r:id="rId11"/>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7806"/>
    <a:srgbClr val="388838"/>
    <a:srgbClr val="E27E18"/>
    <a:srgbClr val="B0C912"/>
    <a:srgbClr val="D5B315"/>
    <a:srgbClr val="E64823"/>
    <a:srgbClr val="0BA217"/>
    <a:srgbClr val="0A9E24"/>
    <a:srgbClr val="202859"/>
    <a:srgbClr val="CDAB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80" autoAdjust="0"/>
    <p:restoredTop sz="94660"/>
  </p:normalViewPr>
  <p:slideViewPr>
    <p:cSldViewPr snapToGrid="0">
      <p:cViewPr varScale="1">
        <p:scale>
          <a:sx n="112" d="100"/>
          <a:sy n="112" d="100"/>
        </p:scale>
        <p:origin x="102" y="19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755DA5-115A-4F33-88DF-77D6BEE3FE9A}" type="doc">
      <dgm:prSet loTypeId="urn:microsoft.com/office/officeart/2008/layout/RadialCluster" loCatId="relationship" qsTypeId="urn:microsoft.com/office/officeart/2005/8/quickstyle/simple1" qsCatId="simple" csTypeId="urn:microsoft.com/office/officeart/2005/8/colors/colorful5" csCatId="colorful" phldr="1"/>
      <dgm:spPr/>
      <dgm:t>
        <a:bodyPr/>
        <a:lstStyle/>
        <a:p>
          <a:endParaRPr lang="es-CR"/>
        </a:p>
      </dgm:t>
    </dgm:pt>
    <dgm:pt modelId="{24FA7632-A903-4BC0-AE8E-56C2FE94782F}">
      <dgm:prSet phldrT="[Texto]"/>
      <dgm:spPr/>
      <dgm:t>
        <a:bodyPr/>
        <a:lstStyle/>
        <a:p>
          <a:r>
            <a:rPr lang="en-US" dirty="0"/>
            <a:t>Legal Metrology System </a:t>
          </a:r>
          <a:endParaRPr lang="es-CR" dirty="0"/>
        </a:p>
      </dgm:t>
    </dgm:pt>
    <dgm:pt modelId="{035CA968-3E21-44FB-9DEF-75F3EBBB42EC}" type="parTrans" cxnId="{2ECD091E-9956-4172-ACD0-38FD5A12813A}">
      <dgm:prSet/>
      <dgm:spPr/>
      <dgm:t>
        <a:bodyPr/>
        <a:lstStyle/>
        <a:p>
          <a:endParaRPr lang="es-CR"/>
        </a:p>
      </dgm:t>
    </dgm:pt>
    <dgm:pt modelId="{F0A438C8-70C2-4B3C-98F9-4097FF235BAF}" type="sibTrans" cxnId="{2ECD091E-9956-4172-ACD0-38FD5A12813A}">
      <dgm:prSet/>
      <dgm:spPr/>
      <dgm:t>
        <a:bodyPr/>
        <a:lstStyle/>
        <a:p>
          <a:endParaRPr lang="es-CR"/>
        </a:p>
      </dgm:t>
    </dgm:pt>
    <dgm:pt modelId="{8F16A54F-4689-4378-9BBC-4030A59292CB}">
      <dgm:prSet phldrT="[Texto]"/>
      <dgm:spPr/>
      <dgm:t>
        <a:bodyPr/>
        <a:lstStyle/>
        <a:p>
          <a:r>
            <a:rPr lang="en-US" noProof="0" dirty="0"/>
            <a:t>Verifications</a:t>
          </a:r>
          <a:endParaRPr lang="es-CR" dirty="0"/>
        </a:p>
      </dgm:t>
    </dgm:pt>
    <dgm:pt modelId="{00F6B5D8-95BC-4F92-9234-72C1C2E5F479}" type="parTrans" cxnId="{8E7CEF8E-293F-4379-8492-6186AFF6299E}">
      <dgm:prSet/>
      <dgm:spPr/>
      <dgm:t>
        <a:bodyPr/>
        <a:lstStyle/>
        <a:p>
          <a:endParaRPr lang="es-CR"/>
        </a:p>
      </dgm:t>
    </dgm:pt>
    <dgm:pt modelId="{02B24CDC-27D0-47E5-A3ED-50EF0D1C2170}" type="sibTrans" cxnId="{8E7CEF8E-293F-4379-8492-6186AFF6299E}">
      <dgm:prSet/>
      <dgm:spPr/>
      <dgm:t>
        <a:bodyPr/>
        <a:lstStyle/>
        <a:p>
          <a:endParaRPr lang="es-CR"/>
        </a:p>
      </dgm:t>
    </dgm:pt>
    <dgm:pt modelId="{E0791C15-D77D-4DA9-92D6-224B63665C44}">
      <dgm:prSet phldrT="[Texto]"/>
      <dgm:spPr/>
      <dgm:t>
        <a:bodyPr/>
        <a:lstStyle/>
        <a:p>
          <a:r>
            <a:rPr lang="en-US" noProof="0" dirty="0"/>
            <a:t>Supervision</a:t>
          </a:r>
        </a:p>
      </dgm:t>
    </dgm:pt>
    <dgm:pt modelId="{B22C5276-2DA8-4D43-B141-D1C17A9A68E6}" type="parTrans" cxnId="{9C9865DE-EEF4-407C-B1C2-099DB653CB9E}">
      <dgm:prSet/>
      <dgm:spPr/>
      <dgm:t>
        <a:bodyPr/>
        <a:lstStyle/>
        <a:p>
          <a:endParaRPr lang="es-CR"/>
        </a:p>
      </dgm:t>
    </dgm:pt>
    <dgm:pt modelId="{D38C3F5B-B819-4E3C-BDB5-799B16862521}" type="sibTrans" cxnId="{9C9865DE-EEF4-407C-B1C2-099DB653CB9E}">
      <dgm:prSet/>
      <dgm:spPr/>
      <dgm:t>
        <a:bodyPr/>
        <a:lstStyle/>
        <a:p>
          <a:endParaRPr lang="es-CR"/>
        </a:p>
      </dgm:t>
    </dgm:pt>
    <dgm:pt modelId="{44F1DD09-7C02-405E-82DD-EDB0055C379A}">
      <dgm:prSet phldrT="[Texto]"/>
      <dgm:spPr/>
      <dgm:t>
        <a:bodyPr/>
        <a:lstStyle/>
        <a:p>
          <a:r>
            <a:rPr lang="en-US" noProof="0" dirty="0"/>
            <a:t>Approval</a:t>
          </a:r>
          <a:endParaRPr lang="es-CR" dirty="0"/>
        </a:p>
      </dgm:t>
    </dgm:pt>
    <dgm:pt modelId="{044929BD-F87E-4977-93CF-B8EB83130887}" type="parTrans" cxnId="{49D27F8E-7E54-4AD1-934C-D765FA217133}">
      <dgm:prSet/>
      <dgm:spPr/>
      <dgm:t>
        <a:bodyPr/>
        <a:lstStyle/>
        <a:p>
          <a:endParaRPr lang="es-CR"/>
        </a:p>
      </dgm:t>
    </dgm:pt>
    <dgm:pt modelId="{F2BD3EA2-077C-456D-B3F6-9727DBF48A92}" type="sibTrans" cxnId="{49D27F8E-7E54-4AD1-934C-D765FA217133}">
      <dgm:prSet/>
      <dgm:spPr/>
      <dgm:t>
        <a:bodyPr/>
        <a:lstStyle/>
        <a:p>
          <a:endParaRPr lang="es-CR"/>
        </a:p>
      </dgm:t>
    </dgm:pt>
    <dgm:pt modelId="{DB00A63D-CA41-4D0F-A1CF-DA15B40306E5}" type="pres">
      <dgm:prSet presAssocID="{5C755DA5-115A-4F33-88DF-77D6BEE3FE9A}" presName="Name0" presStyleCnt="0">
        <dgm:presLayoutVars>
          <dgm:chMax val="1"/>
          <dgm:chPref val="1"/>
          <dgm:dir/>
          <dgm:animOne val="branch"/>
          <dgm:animLvl val="lvl"/>
        </dgm:presLayoutVars>
      </dgm:prSet>
      <dgm:spPr/>
      <dgm:t>
        <a:bodyPr/>
        <a:lstStyle/>
        <a:p>
          <a:endParaRPr lang="en-US"/>
        </a:p>
      </dgm:t>
    </dgm:pt>
    <dgm:pt modelId="{FA3F81AE-0FA4-4881-B808-6C7801E0B543}" type="pres">
      <dgm:prSet presAssocID="{24FA7632-A903-4BC0-AE8E-56C2FE94782F}" presName="singleCycle" presStyleCnt="0"/>
      <dgm:spPr/>
      <dgm:t>
        <a:bodyPr/>
        <a:lstStyle/>
        <a:p>
          <a:endParaRPr lang="en-US"/>
        </a:p>
      </dgm:t>
    </dgm:pt>
    <dgm:pt modelId="{F721A3D9-E045-4335-A8B7-3F0D36B220AD}" type="pres">
      <dgm:prSet presAssocID="{24FA7632-A903-4BC0-AE8E-56C2FE94782F}" presName="singleCenter" presStyleLbl="node1" presStyleIdx="0" presStyleCnt="4" custLinFactNeighborX="-578" custLinFactNeighborY="-6236">
        <dgm:presLayoutVars>
          <dgm:chMax val="7"/>
          <dgm:chPref val="7"/>
        </dgm:presLayoutVars>
      </dgm:prSet>
      <dgm:spPr/>
      <dgm:t>
        <a:bodyPr/>
        <a:lstStyle/>
        <a:p>
          <a:endParaRPr lang="en-US"/>
        </a:p>
      </dgm:t>
    </dgm:pt>
    <dgm:pt modelId="{91487EA6-AF7F-483F-8866-552B643A4FCE}" type="pres">
      <dgm:prSet presAssocID="{00F6B5D8-95BC-4F92-9234-72C1C2E5F479}" presName="Name56" presStyleLbl="parChTrans1D2" presStyleIdx="0" presStyleCnt="3"/>
      <dgm:spPr/>
      <dgm:t>
        <a:bodyPr/>
        <a:lstStyle/>
        <a:p>
          <a:endParaRPr lang="en-US"/>
        </a:p>
      </dgm:t>
    </dgm:pt>
    <dgm:pt modelId="{17D5BD25-E83C-4CA1-BEDC-1737F3478AF0}" type="pres">
      <dgm:prSet presAssocID="{8F16A54F-4689-4378-9BBC-4030A59292CB}" presName="text0" presStyleLbl="node1" presStyleIdx="1" presStyleCnt="4" custScaleX="183351" custScaleY="113111">
        <dgm:presLayoutVars>
          <dgm:bulletEnabled val="1"/>
        </dgm:presLayoutVars>
      </dgm:prSet>
      <dgm:spPr/>
      <dgm:t>
        <a:bodyPr/>
        <a:lstStyle/>
        <a:p>
          <a:endParaRPr lang="en-US"/>
        </a:p>
      </dgm:t>
    </dgm:pt>
    <dgm:pt modelId="{7DC00356-0240-4458-BC77-BA7B8B6E7547}" type="pres">
      <dgm:prSet presAssocID="{B22C5276-2DA8-4D43-B141-D1C17A9A68E6}" presName="Name56" presStyleLbl="parChTrans1D2" presStyleIdx="1" presStyleCnt="3"/>
      <dgm:spPr/>
      <dgm:t>
        <a:bodyPr/>
        <a:lstStyle/>
        <a:p>
          <a:endParaRPr lang="en-US"/>
        </a:p>
      </dgm:t>
    </dgm:pt>
    <dgm:pt modelId="{003F3F1A-48A2-4CA7-BEB5-5F0587146B41}" type="pres">
      <dgm:prSet presAssocID="{E0791C15-D77D-4DA9-92D6-224B63665C44}" presName="text0" presStyleLbl="node1" presStyleIdx="2" presStyleCnt="4" custScaleX="166167" custScaleY="91419" custRadScaleRad="96632" custRadScaleInc="-9244">
        <dgm:presLayoutVars>
          <dgm:bulletEnabled val="1"/>
        </dgm:presLayoutVars>
      </dgm:prSet>
      <dgm:spPr/>
      <dgm:t>
        <a:bodyPr/>
        <a:lstStyle/>
        <a:p>
          <a:endParaRPr lang="en-US"/>
        </a:p>
      </dgm:t>
    </dgm:pt>
    <dgm:pt modelId="{01975B68-9D4D-416A-8DC0-567D6980BB23}" type="pres">
      <dgm:prSet presAssocID="{044929BD-F87E-4977-93CF-B8EB83130887}" presName="Name56" presStyleLbl="parChTrans1D2" presStyleIdx="2" presStyleCnt="3"/>
      <dgm:spPr/>
      <dgm:t>
        <a:bodyPr/>
        <a:lstStyle/>
        <a:p>
          <a:endParaRPr lang="en-US"/>
        </a:p>
      </dgm:t>
    </dgm:pt>
    <dgm:pt modelId="{E138DB76-D894-4DB6-A35F-281109E59138}" type="pres">
      <dgm:prSet presAssocID="{44F1DD09-7C02-405E-82DD-EDB0055C379A}" presName="text0" presStyleLbl="node1" presStyleIdx="3" presStyleCnt="4" custScaleX="140766" custScaleY="91419" custRadScaleRad="98670" custRadScaleInc="6580">
        <dgm:presLayoutVars>
          <dgm:bulletEnabled val="1"/>
        </dgm:presLayoutVars>
      </dgm:prSet>
      <dgm:spPr/>
      <dgm:t>
        <a:bodyPr/>
        <a:lstStyle/>
        <a:p>
          <a:endParaRPr lang="en-US"/>
        </a:p>
      </dgm:t>
    </dgm:pt>
  </dgm:ptLst>
  <dgm:cxnLst>
    <dgm:cxn modelId="{8E7CEF8E-293F-4379-8492-6186AFF6299E}" srcId="{24FA7632-A903-4BC0-AE8E-56C2FE94782F}" destId="{8F16A54F-4689-4378-9BBC-4030A59292CB}" srcOrd="0" destOrd="0" parTransId="{00F6B5D8-95BC-4F92-9234-72C1C2E5F479}" sibTransId="{02B24CDC-27D0-47E5-A3ED-50EF0D1C2170}"/>
    <dgm:cxn modelId="{49D27F8E-7E54-4AD1-934C-D765FA217133}" srcId="{24FA7632-A903-4BC0-AE8E-56C2FE94782F}" destId="{44F1DD09-7C02-405E-82DD-EDB0055C379A}" srcOrd="2" destOrd="0" parTransId="{044929BD-F87E-4977-93CF-B8EB83130887}" sibTransId="{F2BD3EA2-077C-456D-B3F6-9727DBF48A92}"/>
    <dgm:cxn modelId="{E8488BE6-B3D4-4C47-A357-BDFE30183C19}" type="presOf" srcId="{5C755DA5-115A-4F33-88DF-77D6BEE3FE9A}" destId="{DB00A63D-CA41-4D0F-A1CF-DA15B40306E5}" srcOrd="0" destOrd="0" presId="urn:microsoft.com/office/officeart/2008/layout/RadialCluster"/>
    <dgm:cxn modelId="{96B32919-0634-496D-8630-5B04B4977298}" type="presOf" srcId="{00F6B5D8-95BC-4F92-9234-72C1C2E5F479}" destId="{91487EA6-AF7F-483F-8866-552B643A4FCE}" srcOrd="0" destOrd="0" presId="urn:microsoft.com/office/officeart/2008/layout/RadialCluster"/>
    <dgm:cxn modelId="{BAF670BB-3A2F-4FC4-8B16-70A6816AC118}" type="presOf" srcId="{E0791C15-D77D-4DA9-92D6-224B63665C44}" destId="{003F3F1A-48A2-4CA7-BEB5-5F0587146B41}" srcOrd="0" destOrd="0" presId="urn:microsoft.com/office/officeart/2008/layout/RadialCluster"/>
    <dgm:cxn modelId="{AA8B5CC0-342E-4E4B-AE22-159704ACCF44}" type="presOf" srcId="{044929BD-F87E-4977-93CF-B8EB83130887}" destId="{01975B68-9D4D-416A-8DC0-567D6980BB23}" srcOrd="0" destOrd="0" presId="urn:microsoft.com/office/officeart/2008/layout/RadialCluster"/>
    <dgm:cxn modelId="{9C9865DE-EEF4-407C-B1C2-099DB653CB9E}" srcId="{24FA7632-A903-4BC0-AE8E-56C2FE94782F}" destId="{E0791C15-D77D-4DA9-92D6-224B63665C44}" srcOrd="1" destOrd="0" parTransId="{B22C5276-2DA8-4D43-B141-D1C17A9A68E6}" sibTransId="{D38C3F5B-B819-4E3C-BDB5-799B16862521}"/>
    <dgm:cxn modelId="{9BA442B8-D0B5-480E-80B7-0275EAAB6B8C}" type="presOf" srcId="{8F16A54F-4689-4378-9BBC-4030A59292CB}" destId="{17D5BD25-E83C-4CA1-BEDC-1737F3478AF0}" srcOrd="0" destOrd="0" presId="urn:microsoft.com/office/officeart/2008/layout/RadialCluster"/>
    <dgm:cxn modelId="{6328A0CD-6006-434A-BA78-E77FC967F413}" type="presOf" srcId="{B22C5276-2DA8-4D43-B141-D1C17A9A68E6}" destId="{7DC00356-0240-4458-BC77-BA7B8B6E7547}" srcOrd="0" destOrd="0" presId="urn:microsoft.com/office/officeart/2008/layout/RadialCluster"/>
    <dgm:cxn modelId="{2E2C06BD-0100-402C-8BD9-07395A8F22E0}" type="presOf" srcId="{24FA7632-A903-4BC0-AE8E-56C2FE94782F}" destId="{F721A3D9-E045-4335-A8B7-3F0D36B220AD}" srcOrd="0" destOrd="0" presId="urn:microsoft.com/office/officeart/2008/layout/RadialCluster"/>
    <dgm:cxn modelId="{18657990-95EC-4911-B465-8D408A6058EF}" type="presOf" srcId="{44F1DD09-7C02-405E-82DD-EDB0055C379A}" destId="{E138DB76-D894-4DB6-A35F-281109E59138}" srcOrd="0" destOrd="0" presId="urn:microsoft.com/office/officeart/2008/layout/RadialCluster"/>
    <dgm:cxn modelId="{2ECD091E-9956-4172-ACD0-38FD5A12813A}" srcId="{5C755DA5-115A-4F33-88DF-77D6BEE3FE9A}" destId="{24FA7632-A903-4BC0-AE8E-56C2FE94782F}" srcOrd="0" destOrd="0" parTransId="{035CA968-3E21-44FB-9DEF-75F3EBBB42EC}" sibTransId="{F0A438C8-70C2-4B3C-98F9-4097FF235BAF}"/>
    <dgm:cxn modelId="{37BE7131-1A7C-4868-B557-47E5BC91FB74}" type="presParOf" srcId="{DB00A63D-CA41-4D0F-A1CF-DA15B40306E5}" destId="{FA3F81AE-0FA4-4881-B808-6C7801E0B543}" srcOrd="0" destOrd="0" presId="urn:microsoft.com/office/officeart/2008/layout/RadialCluster"/>
    <dgm:cxn modelId="{091DF302-33B0-41AC-8CA1-18D46D4D6C33}" type="presParOf" srcId="{FA3F81AE-0FA4-4881-B808-6C7801E0B543}" destId="{F721A3D9-E045-4335-A8B7-3F0D36B220AD}" srcOrd="0" destOrd="0" presId="urn:microsoft.com/office/officeart/2008/layout/RadialCluster"/>
    <dgm:cxn modelId="{D617349C-D13A-428E-9EC0-3921B7D99898}" type="presParOf" srcId="{FA3F81AE-0FA4-4881-B808-6C7801E0B543}" destId="{91487EA6-AF7F-483F-8866-552B643A4FCE}" srcOrd="1" destOrd="0" presId="urn:microsoft.com/office/officeart/2008/layout/RadialCluster"/>
    <dgm:cxn modelId="{0160183A-33A8-49E0-9B14-EB803A51D277}" type="presParOf" srcId="{FA3F81AE-0FA4-4881-B808-6C7801E0B543}" destId="{17D5BD25-E83C-4CA1-BEDC-1737F3478AF0}" srcOrd="2" destOrd="0" presId="urn:microsoft.com/office/officeart/2008/layout/RadialCluster"/>
    <dgm:cxn modelId="{E655EA65-721E-4547-8A8A-D08573D1CBC4}" type="presParOf" srcId="{FA3F81AE-0FA4-4881-B808-6C7801E0B543}" destId="{7DC00356-0240-4458-BC77-BA7B8B6E7547}" srcOrd="3" destOrd="0" presId="urn:microsoft.com/office/officeart/2008/layout/RadialCluster"/>
    <dgm:cxn modelId="{BCA2451A-05D2-4C37-B6E2-FFF9E84073D4}" type="presParOf" srcId="{FA3F81AE-0FA4-4881-B808-6C7801E0B543}" destId="{003F3F1A-48A2-4CA7-BEB5-5F0587146B41}" srcOrd="4" destOrd="0" presId="urn:microsoft.com/office/officeart/2008/layout/RadialCluster"/>
    <dgm:cxn modelId="{255486FD-71CB-4085-A4F9-97E2516742B7}" type="presParOf" srcId="{FA3F81AE-0FA4-4881-B808-6C7801E0B543}" destId="{01975B68-9D4D-416A-8DC0-567D6980BB23}" srcOrd="5" destOrd="0" presId="urn:microsoft.com/office/officeart/2008/layout/RadialCluster"/>
    <dgm:cxn modelId="{C2F130A7-2531-459A-9C35-CDD9CE9B0A13}" type="presParOf" srcId="{FA3F81AE-0FA4-4881-B808-6C7801E0B543}" destId="{E138DB76-D894-4DB6-A35F-281109E59138}"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F73C22-5AAD-469D-A287-AF5EDA547E7F}"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s-CR"/>
        </a:p>
      </dgm:t>
    </dgm:pt>
    <dgm:pt modelId="{016BA0DE-9702-4EA8-AD4C-026FB613FA13}">
      <dgm:prSet phldrT="[Texto]"/>
      <dgm:spPr/>
      <dgm:t>
        <a:bodyPr/>
        <a:lstStyle/>
        <a:p>
          <a:r>
            <a:rPr lang="en-US" dirty="0"/>
            <a:t>Evidential breath alcohol meters</a:t>
          </a:r>
        </a:p>
        <a:p>
          <a:r>
            <a:rPr lang="en-US" dirty="0"/>
            <a:t>R 126</a:t>
          </a:r>
        </a:p>
        <a:p>
          <a:r>
            <a:rPr lang="es-CR" dirty="0"/>
            <a:t>June 26</a:t>
          </a:r>
          <a:endParaRPr lang="en-US" dirty="0"/>
        </a:p>
        <a:p>
          <a:endParaRPr lang="en-US" dirty="0"/>
        </a:p>
      </dgm:t>
    </dgm:pt>
    <dgm:pt modelId="{19EA4014-35C6-49AB-A644-909EFCBE0C3D}" type="parTrans" cxnId="{6E60AD50-005F-4477-8841-0ED4F250D027}">
      <dgm:prSet/>
      <dgm:spPr/>
      <dgm:t>
        <a:bodyPr/>
        <a:lstStyle/>
        <a:p>
          <a:endParaRPr lang="es-CR"/>
        </a:p>
      </dgm:t>
    </dgm:pt>
    <dgm:pt modelId="{A34B319E-3AD6-4A52-B37C-B0E359E54016}" type="sibTrans" cxnId="{6E60AD50-005F-4477-8841-0ED4F250D027}">
      <dgm:prSet/>
      <dgm:spPr/>
      <dgm:t>
        <a:bodyPr/>
        <a:lstStyle/>
        <a:p>
          <a:endParaRPr lang="es-CR"/>
        </a:p>
      </dgm:t>
    </dgm:pt>
    <dgm:pt modelId="{86A102B3-B86F-4FE8-A996-FB865366560E}">
      <dgm:prSet phldrT="[Texto]"/>
      <dgm:spPr/>
      <dgm:t>
        <a:bodyPr/>
        <a:lstStyle/>
        <a:p>
          <a:r>
            <a:rPr lang="en-US" dirty="0" err="1"/>
            <a:t>NAWI</a:t>
          </a:r>
          <a:endParaRPr lang="en-US" dirty="0"/>
        </a:p>
        <a:p>
          <a:r>
            <a:rPr lang="en-US" noProof="0" dirty="0"/>
            <a:t>Non-automatic weighing</a:t>
          </a:r>
        </a:p>
        <a:p>
          <a:r>
            <a:rPr lang="en-US" noProof="0" dirty="0"/>
            <a:t>Instruments</a:t>
          </a:r>
        </a:p>
        <a:p>
          <a:r>
            <a:rPr lang="es-CR" noProof="0" dirty="0"/>
            <a:t>R 76</a:t>
          </a:r>
        </a:p>
        <a:p>
          <a:r>
            <a:rPr lang="en-US" noProof="0" dirty="0"/>
            <a:t>August</a:t>
          </a:r>
          <a:r>
            <a:rPr lang="es-CR" noProof="0" dirty="0"/>
            <a:t> 26</a:t>
          </a:r>
          <a:endParaRPr lang="en-US" noProof="0" dirty="0"/>
        </a:p>
        <a:p>
          <a:pPr lvl="0" defTabSz="844550">
            <a:lnSpc>
              <a:spcPct val="90000"/>
            </a:lnSpc>
            <a:spcBef>
              <a:spcPct val="0"/>
            </a:spcBef>
            <a:spcAft>
              <a:spcPct val="35000"/>
            </a:spcAft>
          </a:pPr>
          <a:endParaRPr lang="es-CR" dirty="0"/>
        </a:p>
      </dgm:t>
    </dgm:pt>
    <dgm:pt modelId="{155CAC2A-CE40-475C-BF51-199B596C0728}" type="parTrans" cxnId="{93EB27CB-132D-4A20-A96D-8C821196F270}">
      <dgm:prSet/>
      <dgm:spPr/>
      <dgm:t>
        <a:bodyPr/>
        <a:lstStyle/>
        <a:p>
          <a:endParaRPr lang="es-CR"/>
        </a:p>
      </dgm:t>
    </dgm:pt>
    <dgm:pt modelId="{3887ABB3-2A75-4E0F-9CC9-5DFDB2060DE6}" type="sibTrans" cxnId="{93EB27CB-132D-4A20-A96D-8C821196F270}">
      <dgm:prSet/>
      <dgm:spPr/>
      <dgm:t>
        <a:bodyPr/>
        <a:lstStyle/>
        <a:p>
          <a:endParaRPr lang="es-CR"/>
        </a:p>
      </dgm:t>
    </dgm:pt>
    <dgm:pt modelId="{3751B0C9-1EDB-4AE2-B4E8-8D831535CCE4}">
      <dgm:prSet phldrT="[Texto]"/>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Non-Invasive Sphygmomanometers</a:t>
          </a:r>
        </a:p>
        <a:p>
          <a:pPr marL="0" marR="0" lvl="0" indent="0" defTabSz="914400" eaLnBrk="1" fontAlgn="auto" latinLnBrk="0" hangingPunct="1">
            <a:lnSpc>
              <a:spcPct val="100000"/>
            </a:lnSpc>
            <a:spcBef>
              <a:spcPts val="0"/>
            </a:spcBef>
            <a:spcAft>
              <a:spcPts val="0"/>
            </a:spcAft>
            <a:buClrTx/>
            <a:buSzTx/>
            <a:buFontTx/>
            <a:buNone/>
            <a:tabLst/>
            <a:defRPr/>
          </a:pPr>
          <a:r>
            <a:rPr lang="es-CR" dirty="0"/>
            <a:t>R 148  R 149</a:t>
          </a:r>
        </a:p>
        <a:p>
          <a:pPr marL="0" marR="0" lvl="0" indent="0" defTabSz="914400" eaLnBrk="1" fontAlgn="auto" latinLnBrk="0" hangingPunct="1">
            <a:lnSpc>
              <a:spcPct val="100000"/>
            </a:lnSpc>
            <a:spcBef>
              <a:spcPts val="0"/>
            </a:spcBef>
            <a:spcAft>
              <a:spcPts val="0"/>
            </a:spcAft>
            <a:buClrTx/>
            <a:buSzTx/>
            <a:buFontTx/>
            <a:buNone/>
            <a:tabLst/>
            <a:defRPr/>
          </a:pPr>
          <a:r>
            <a:rPr lang="en-US" dirty="0"/>
            <a:t>pending review</a:t>
          </a:r>
        </a:p>
        <a:p>
          <a:pPr lvl="0" defTabSz="666750">
            <a:lnSpc>
              <a:spcPct val="90000"/>
            </a:lnSpc>
            <a:spcBef>
              <a:spcPct val="0"/>
            </a:spcBef>
            <a:spcAft>
              <a:spcPct val="35000"/>
            </a:spcAft>
          </a:pPr>
          <a:endParaRPr lang="es-CR" dirty="0"/>
        </a:p>
      </dgm:t>
    </dgm:pt>
    <dgm:pt modelId="{DF0EFA70-19D9-4CD6-A9F3-CC541F55987B}" type="sibTrans" cxnId="{599FACBC-9803-4ABA-9C57-E8C23A883789}">
      <dgm:prSet/>
      <dgm:spPr/>
      <dgm:t>
        <a:bodyPr/>
        <a:lstStyle/>
        <a:p>
          <a:endParaRPr lang="es-CR"/>
        </a:p>
      </dgm:t>
    </dgm:pt>
    <dgm:pt modelId="{ECCE236D-97BA-469F-BB0B-EBF4E5D79B7B}" type="parTrans" cxnId="{599FACBC-9803-4ABA-9C57-E8C23A883789}">
      <dgm:prSet/>
      <dgm:spPr/>
      <dgm:t>
        <a:bodyPr/>
        <a:lstStyle/>
        <a:p>
          <a:endParaRPr lang="es-CR"/>
        </a:p>
      </dgm:t>
    </dgm:pt>
    <dgm:pt modelId="{A0B76062-335A-4FA1-A8AA-8F88C441F02F}">
      <dgm:prSet/>
      <dgm:spPr/>
      <dgm:t>
        <a:bodyPr/>
        <a:lstStyle/>
        <a:p>
          <a:r>
            <a:rPr lang="en-US" b="0" i="0" dirty="0"/>
            <a:t>Quantity of product in prepackages</a:t>
          </a:r>
        </a:p>
        <a:p>
          <a:r>
            <a:rPr lang="es-CR" b="0" i="0" dirty="0"/>
            <a:t>R 87</a:t>
          </a:r>
        </a:p>
        <a:p>
          <a:r>
            <a:rPr lang="es-CR" b="0" i="0" dirty="0" err="1"/>
            <a:t>May</a:t>
          </a:r>
          <a:r>
            <a:rPr lang="es-CR" b="0" i="0" dirty="0"/>
            <a:t> 27</a:t>
          </a:r>
          <a:endParaRPr lang="en-US" dirty="0"/>
        </a:p>
      </dgm:t>
    </dgm:pt>
    <dgm:pt modelId="{753A6F30-52FD-486E-B3DF-3DE666CF1560}" type="parTrans" cxnId="{E342DBD8-AB91-4D95-90EC-36F22F66E6EC}">
      <dgm:prSet/>
      <dgm:spPr/>
      <dgm:t>
        <a:bodyPr/>
        <a:lstStyle/>
        <a:p>
          <a:endParaRPr lang="en-US"/>
        </a:p>
      </dgm:t>
    </dgm:pt>
    <dgm:pt modelId="{C2323156-970A-4A16-8CAF-5FF7FA444E6E}" type="sibTrans" cxnId="{E342DBD8-AB91-4D95-90EC-36F22F66E6EC}">
      <dgm:prSet/>
      <dgm:spPr/>
      <dgm:t>
        <a:bodyPr/>
        <a:lstStyle/>
        <a:p>
          <a:endParaRPr lang="en-US"/>
        </a:p>
      </dgm:t>
    </dgm:pt>
    <dgm:pt modelId="{AFDEC5B7-5988-4915-A471-AE6AA5A1B757}" type="pres">
      <dgm:prSet presAssocID="{F4F73C22-5AAD-469D-A287-AF5EDA547E7F}" presName="diagram" presStyleCnt="0">
        <dgm:presLayoutVars>
          <dgm:dir/>
          <dgm:resizeHandles val="exact"/>
        </dgm:presLayoutVars>
      </dgm:prSet>
      <dgm:spPr/>
      <dgm:t>
        <a:bodyPr/>
        <a:lstStyle/>
        <a:p>
          <a:endParaRPr lang="en-US"/>
        </a:p>
      </dgm:t>
    </dgm:pt>
    <dgm:pt modelId="{DA16CF97-AE35-4934-85F8-7DDB50FB2C3E}" type="pres">
      <dgm:prSet presAssocID="{016BA0DE-9702-4EA8-AD4C-026FB613FA13}" presName="node" presStyleLbl="node1" presStyleIdx="0" presStyleCnt="4">
        <dgm:presLayoutVars>
          <dgm:bulletEnabled val="1"/>
        </dgm:presLayoutVars>
      </dgm:prSet>
      <dgm:spPr/>
      <dgm:t>
        <a:bodyPr/>
        <a:lstStyle/>
        <a:p>
          <a:endParaRPr lang="en-US"/>
        </a:p>
      </dgm:t>
    </dgm:pt>
    <dgm:pt modelId="{BA110362-F8F4-4703-8631-B327C42BE4A8}" type="pres">
      <dgm:prSet presAssocID="{A34B319E-3AD6-4A52-B37C-B0E359E54016}" presName="sibTrans" presStyleCnt="0"/>
      <dgm:spPr/>
      <dgm:t>
        <a:bodyPr/>
        <a:lstStyle/>
        <a:p>
          <a:endParaRPr lang="en-US"/>
        </a:p>
      </dgm:t>
    </dgm:pt>
    <dgm:pt modelId="{36F2C895-75F8-484B-99EA-83AAB57E09E6}" type="pres">
      <dgm:prSet presAssocID="{3751B0C9-1EDB-4AE2-B4E8-8D831535CCE4}" presName="node" presStyleLbl="node1" presStyleIdx="1" presStyleCnt="4">
        <dgm:presLayoutVars>
          <dgm:bulletEnabled val="1"/>
        </dgm:presLayoutVars>
      </dgm:prSet>
      <dgm:spPr/>
      <dgm:t>
        <a:bodyPr/>
        <a:lstStyle/>
        <a:p>
          <a:endParaRPr lang="en-US"/>
        </a:p>
      </dgm:t>
    </dgm:pt>
    <dgm:pt modelId="{1E79E7BC-C08B-405A-A551-0E46F806C1BD}" type="pres">
      <dgm:prSet presAssocID="{DF0EFA70-19D9-4CD6-A9F3-CC541F55987B}" presName="sibTrans" presStyleCnt="0"/>
      <dgm:spPr/>
      <dgm:t>
        <a:bodyPr/>
        <a:lstStyle/>
        <a:p>
          <a:endParaRPr lang="en-US"/>
        </a:p>
      </dgm:t>
    </dgm:pt>
    <dgm:pt modelId="{5B664B77-97C9-40A4-9D8E-29E64A583847}" type="pres">
      <dgm:prSet presAssocID="{86A102B3-B86F-4FE8-A996-FB865366560E}" presName="node" presStyleLbl="node1" presStyleIdx="2" presStyleCnt="4">
        <dgm:presLayoutVars>
          <dgm:bulletEnabled val="1"/>
        </dgm:presLayoutVars>
      </dgm:prSet>
      <dgm:spPr/>
      <dgm:t>
        <a:bodyPr/>
        <a:lstStyle/>
        <a:p>
          <a:endParaRPr lang="en-US"/>
        </a:p>
      </dgm:t>
    </dgm:pt>
    <dgm:pt modelId="{AF4A7FF3-F615-46AA-B461-AF7A3113AFDE}" type="pres">
      <dgm:prSet presAssocID="{3887ABB3-2A75-4E0F-9CC9-5DFDB2060DE6}" presName="sibTrans" presStyleCnt="0"/>
      <dgm:spPr/>
      <dgm:t>
        <a:bodyPr/>
        <a:lstStyle/>
        <a:p>
          <a:endParaRPr lang="en-US"/>
        </a:p>
      </dgm:t>
    </dgm:pt>
    <dgm:pt modelId="{2ED3413A-4749-45D9-8C2B-1D500C533D75}" type="pres">
      <dgm:prSet presAssocID="{A0B76062-335A-4FA1-A8AA-8F88C441F02F}" presName="node" presStyleLbl="node1" presStyleIdx="3" presStyleCnt="4" custLinFactNeighborX="-820" custLinFactNeighborY="1025">
        <dgm:presLayoutVars>
          <dgm:bulletEnabled val="1"/>
        </dgm:presLayoutVars>
      </dgm:prSet>
      <dgm:spPr/>
      <dgm:t>
        <a:bodyPr/>
        <a:lstStyle/>
        <a:p>
          <a:endParaRPr lang="en-US"/>
        </a:p>
      </dgm:t>
    </dgm:pt>
  </dgm:ptLst>
  <dgm:cxnLst>
    <dgm:cxn modelId="{D59A4D5A-EAD5-422C-884C-51717234E405}" type="presOf" srcId="{A0B76062-335A-4FA1-A8AA-8F88C441F02F}" destId="{2ED3413A-4749-45D9-8C2B-1D500C533D75}" srcOrd="0" destOrd="0" presId="urn:microsoft.com/office/officeart/2005/8/layout/default"/>
    <dgm:cxn modelId="{3F10F82A-3C52-4661-80CD-D9EBCB859812}" type="presOf" srcId="{3751B0C9-1EDB-4AE2-B4E8-8D831535CCE4}" destId="{36F2C895-75F8-484B-99EA-83AAB57E09E6}" srcOrd="0" destOrd="0" presId="urn:microsoft.com/office/officeart/2005/8/layout/default"/>
    <dgm:cxn modelId="{47942033-C003-47CC-9F12-02CCF0F3AD04}" type="presOf" srcId="{F4F73C22-5AAD-469D-A287-AF5EDA547E7F}" destId="{AFDEC5B7-5988-4915-A471-AE6AA5A1B757}" srcOrd="0" destOrd="0" presId="urn:microsoft.com/office/officeart/2005/8/layout/default"/>
    <dgm:cxn modelId="{6E60AD50-005F-4477-8841-0ED4F250D027}" srcId="{F4F73C22-5AAD-469D-A287-AF5EDA547E7F}" destId="{016BA0DE-9702-4EA8-AD4C-026FB613FA13}" srcOrd="0" destOrd="0" parTransId="{19EA4014-35C6-49AB-A644-909EFCBE0C3D}" sibTransId="{A34B319E-3AD6-4A52-B37C-B0E359E54016}"/>
    <dgm:cxn modelId="{119F2A74-539D-43C9-89AE-E9526567F3B3}" type="presOf" srcId="{016BA0DE-9702-4EA8-AD4C-026FB613FA13}" destId="{DA16CF97-AE35-4934-85F8-7DDB50FB2C3E}" srcOrd="0" destOrd="0" presId="urn:microsoft.com/office/officeart/2005/8/layout/default"/>
    <dgm:cxn modelId="{14F9967E-070C-4CCB-A794-7983553369DA}" type="presOf" srcId="{86A102B3-B86F-4FE8-A996-FB865366560E}" destId="{5B664B77-97C9-40A4-9D8E-29E64A583847}" srcOrd="0" destOrd="0" presId="urn:microsoft.com/office/officeart/2005/8/layout/default"/>
    <dgm:cxn modelId="{93EB27CB-132D-4A20-A96D-8C821196F270}" srcId="{F4F73C22-5AAD-469D-A287-AF5EDA547E7F}" destId="{86A102B3-B86F-4FE8-A996-FB865366560E}" srcOrd="2" destOrd="0" parTransId="{155CAC2A-CE40-475C-BF51-199B596C0728}" sibTransId="{3887ABB3-2A75-4E0F-9CC9-5DFDB2060DE6}"/>
    <dgm:cxn modelId="{599FACBC-9803-4ABA-9C57-E8C23A883789}" srcId="{F4F73C22-5AAD-469D-A287-AF5EDA547E7F}" destId="{3751B0C9-1EDB-4AE2-B4E8-8D831535CCE4}" srcOrd="1" destOrd="0" parTransId="{ECCE236D-97BA-469F-BB0B-EBF4E5D79B7B}" sibTransId="{DF0EFA70-19D9-4CD6-A9F3-CC541F55987B}"/>
    <dgm:cxn modelId="{E342DBD8-AB91-4D95-90EC-36F22F66E6EC}" srcId="{F4F73C22-5AAD-469D-A287-AF5EDA547E7F}" destId="{A0B76062-335A-4FA1-A8AA-8F88C441F02F}" srcOrd="3" destOrd="0" parTransId="{753A6F30-52FD-486E-B3DF-3DE666CF1560}" sibTransId="{C2323156-970A-4A16-8CAF-5FF7FA444E6E}"/>
    <dgm:cxn modelId="{4F9D7AE9-D9E6-4CA7-B7D9-7F4BEBF2DD0E}" type="presParOf" srcId="{AFDEC5B7-5988-4915-A471-AE6AA5A1B757}" destId="{DA16CF97-AE35-4934-85F8-7DDB50FB2C3E}" srcOrd="0" destOrd="0" presId="urn:microsoft.com/office/officeart/2005/8/layout/default"/>
    <dgm:cxn modelId="{5AD3CB02-D55B-49A1-B62E-BEC6AB542783}" type="presParOf" srcId="{AFDEC5B7-5988-4915-A471-AE6AA5A1B757}" destId="{BA110362-F8F4-4703-8631-B327C42BE4A8}" srcOrd="1" destOrd="0" presId="urn:microsoft.com/office/officeart/2005/8/layout/default"/>
    <dgm:cxn modelId="{C8983A65-C78E-4369-9CCC-76B5E890CDA6}" type="presParOf" srcId="{AFDEC5B7-5988-4915-A471-AE6AA5A1B757}" destId="{36F2C895-75F8-484B-99EA-83AAB57E09E6}" srcOrd="2" destOrd="0" presId="urn:microsoft.com/office/officeart/2005/8/layout/default"/>
    <dgm:cxn modelId="{EFC0A0EE-D0D7-4454-96B2-3C8AB0AFD23C}" type="presParOf" srcId="{AFDEC5B7-5988-4915-A471-AE6AA5A1B757}" destId="{1E79E7BC-C08B-405A-A551-0E46F806C1BD}" srcOrd="3" destOrd="0" presId="urn:microsoft.com/office/officeart/2005/8/layout/default"/>
    <dgm:cxn modelId="{05AD6737-5F20-4526-A726-E6F072DA1003}" type="presParOf" srcId="{AFDEC5B7-5988-4915-A471-AE6AA5A1B757}" destId="{5B664B77-97C9-40A4-9D8E-29E64A583847}" srcOrd="4" destOrd="0" presId="urn:microsoft.com/office/officeart/2005/8/layout/default"/>
    <dgm:cxn modelId="{30EDFEBD-AE43-482F-81CB-46BC0A9F9852}" type="presParOf" srcId="{AFDEC5B7-5988-4915-A471-AE6AA5A1B757}" destId="{AF4A7FF3-F615-46AA-B461-AF7A3113AFDE}" srcOrd="5" destOrd="0" presId="urn:microsoft.com/office/officeart/2005/8/layout/default"/>
    <dgm:cxn modelId="{696EB83B-3EB0-47E4-9D55-4368AFB5CB56}" type="presParOf" srcId="{AFDEC5B7-5988-4915-A471-AE6AA5A1B757}" destId="{2ED3413A-4749-45D9-8C2B-1D500C533D75}"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1A3D9-E045-4335-A8B7-3F0D36B220AD}">
      <dsp:nvSpPr>
        <dsp:cNvPr id="0" name=""/>
        <dsp:cNvSpPr/>
      </dsp:nvSpPr>
      <dsp:spPr>
        <a:xfrm>
          <a:off x="4554776" y="1794423"/>
          <a:ext cx="1285875" cy="128587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lvl="0" algn="ctr" defTabSz="844550">
            <a:lnSpc>
              <a:spcPct val="90000"/>
            </a:lnSpc>
            <a:spcBef>
              <a:spcPct val="0"/>
            </a:spcBef>
            <a:spcAft>
              <a:spcPct val="35000"/>
            </a:spcAft>
          </a:pPr>
          <a:r>
            <a:rPr lang="en-US" sz="1900" kern="1200" dirty="0"/>
            <a:t>Legal Metrology System </a:t>
          </a:r>
          <a:endParaRPr lang="es-CR" sz="1900" kern="1200" dirty="0"/>
        </a:p>
      </dsp:txBody>
      <dsp:txXfrm>
        <a:off x="4617547" y="1857194"/>
        <a:ext cx="1160333" cy="1160333"/>
      </dsp:txXfrm>
    </dsp:sp>
    <dsp:sp modelId="{91487EA6-AF7F-483F-8866-552B643A4FCE}">
      <dsp:nvSpPr>
        <dsp:cNvPr id="0" name=""/>
        <dsp:cNvSpPr/>
      </dsp:nvSpPr>
      <dsp:spPr>
        <a:xfrm rot="16245400">
          <a:off x="4910584" y="1494872"/>
          <a:ext cx="599153" cy="0"/>
        </a:xfrm>
        <a:custGeom>
          <a:avLst/>
          <a:gdLst/>
          <a:ahLst/>
          <a:cxnLst/>
          <a:rect l="0" t="0" r="0" b="0"/>
          <a:pathLst>
            <a:path>
              <a:moveTo>
                <a:pt x="0" y="0"/>
              </a:moveTo>
              <a:lnTo>
                <a:pt x="599153"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D5BD25-E83C-4CA1-BEDC-1737F3478AF0}">
      <dsp:nvSpPr>
        <dsp:cNvPr id="0" name=""/>
        <dsp:cNvSpPr/>
      </dsp:nvSpPr>
      <dsp:spPr>
        <a:xfrm>
          <a:off x="4430735" y="220829"/>
          <a:ext cx="1579635" cy="974492"/>
        </a:xfrm>
        <a:prstGeom prst="roundRect">
          <a:avLst/>
        </a:prstGeom>
        <a:solidFill>
          <a:schemeClr val="accent5">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933450">
            <a:lnSpc>
              <a:spcPct val="90000"/>
            </a:lnSpc>
            <a:spcBef>
              <a:spcPct val="0"/>
            </a:spcBef>
            <a:spcAft>
              <a:spcPct val="35000"/>
            </a:spcAft>
          </a:pPr>
          <a:r>
            <a:rPr lang="en-US" sz="2100" kern="1200" noProof="0" dirty="0"/>
            <a:t>Verifications</a:t>
          </a:r>
          <a:endParaRPr lang="es-CR" sz="2100" kern="1200" dirty="0"/>
        </a:p>
      </dsp:txBody>
      <dsp:txXfrm>
        <a:off x="4478306" y="268400"/>
        <a:ext cx="1484493" cy="879350"/>
      </dsp:txXfrm>
    </dsp:sp>
    <dsp:sp modelId="{7DC00356-0240-4458-BC77-BA7B8B6E7547}">
      <dsp:nvSpPr>
        <dsp:cNvPr id="0" name=""/>
        <dsp:cNvSpPr/>
      </dsp:nvSpPr>
      <dsp:spPr>
        <a:xfrm rot="1829365">
          <a:off x="5804629" y="2948095"/>
          <a:ext cx="521011" cy="0"/>
        </a:xfrm>
        <a:custGeom>
          <a:avLst/>
          <a:gdLst/>
          <a:ahLst/>
          <a:cxnLst/>
          <a:rect l="0" t="0" r="0" b="0"/>
          <a:pathLst>
            <a:path>
              <a:moveTo>
                <a:pt x="0" y="0"/>
              </a:moveTo>
              <a:lnTo>
                <a:pt x="521011"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03F3F1A-48A2-4CA7-BEB5-5F0587146B41}">
      <dsp:nvSpPr>
        <dsp:cNvPr id="0" name=""/>
        <dsp:cNvSpPr/>
      </dsp:nvSpPr>
      <dsp:spPr>
        <a:xfrm>
          <a:off x="6242653" y="3080270"/>
          <a:ext cx="1431588" cy="787607"/>
        </a:xfrm>
        <a:prstGeom prst="roundRect">
          <a:avLst/>
        </a:prstGeom>
        <a:solidFill>
          <a:schemeClr val="accent5">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noProof="0" dirty="0"/>
            <a:t>Supervision</a:t>
          </a:r>
        </a:p>
      </dsp:txBody>
      <dsp:txXfrm>
        <a:off x="6281101" y="3118718"/>
        <a:ext cx="1354692" cy="710711"/>
      </dsp:txXfrm>
    </dsp:sp>
    <dsp:sp modelId="{01975B68-9D4D-416A-8DC0-567D6980BB23}">
      <dsp:nvSpPr>
        <dsp:cNvPr id="0" name=""/>
        <dsp:cNvSpPr/>
      </dsp:nvSpPr>
      <dsp:spPr>
        <a:xfrm rot="8848042">
          <a:off x="4030986" y="3000305"/>
          <a:ext cx="568384" cy="0"/>
        </a:xfrm>
        <a:custGeom>
          <a:avLst/>
          <a:gdLst/>
          <a:ahLst/>
          <a:cxnLst/>
          <a:rect l="0" t="0" r="0" b="0"/>
          <a:pathLst>
            <a:path>
              <a:moveTo>
                <a:pt x="0" y="0"/>
              </a:moveTo>
              <a:lnTo>
                <a:pt x="568384"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138DB76-D894-4DB6-A35F-281109E59138}">
      <dsp:nvSpPr>
        <dsp:cNvPr id="0" name=""/>
        <dsp:cNvSpPr/>
      </dsp:nvSpPr>
      <dsp:spPr>
        <a:xfrm>
          <a:off x="2862829" y="3146123"/>
          <a:ext cx="1212750" cy="787607"/>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977900">
            <a:lnSpc>
              <a:spcPct val="90000"/>
            </a:lnSpc>
            <a:spcBef>
              <a:spcPct val="0"/>
            </a:spcBef>
            <a:spcAft>
              <a:spcPct val="35000"/>
            </a:spcAft>
          </a:pPr>
          <a:r>
            <a:rPr lang="en-US" sz="2200" kern="1200" noProof="0" dirty="0"/>
            <a:t>Approval</a:t>
          </a:r>
          <a:endParaRPr lang="es-CR" sz="2200" kern="1200" dirty="0"/>
        </a:p>
      </dsp:txBody>
      <dsp:txXfrm>
        <a:off x="2901277" y="3184571"/>
        <a:ext cx="1135854" cy="7107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16CF97-AE35-4934-85F8-7DDB50FB2C3E}">
      <dsp:nvSpPr>
        <dsp:cNvPr id="0" name=""/>
        <dsp:cNvSpPr/>
      </dsp:nvSpPr>
      <dsp:spPr>
        <a:xfrm>
          <a:off x="402914" y="916"/>
          <a:ext cx="4166794" cy="2500076"/>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a:t>Evidential breath alcohol meters</a:t>
          </a:r>
        </a:p>
        <a:p>
          <a:pPr lvl="0" algn="ctr" defTabSz="1111250">
            <a:lnSpc>
              <a:spcPct val="90000"/>
            </a:lnSpc>
            <a:spcBef>
              <a:spcPct val="0"/>
            </a:spcBef>
            <a:spcAft>
              <a:spcPct val="35000"/>
            </a:spcAft>
          </a:pPr>
          <a:r>
            <a:rPr lang="en-US" sz="2500" kern="1200" dirty="0"/>
            <a:t>R 126</a:t>
          </a:r>
        </a:p>
        <a:p>
          <a:pPr lvl="0" algn="ctr" defTabSz="1111250">
            <a:lnSpc>
              <a:spcPct val="90000"/>
            </a:lnSpc>
            <a:spcBef>
              <a:spcPct val="0"/>
            </a:spcBef>
            <a:spcAft>
              <a:spcPct val="35000"/>
            </a:spcAft>
          </a:pPr>
          <a:r>
            <a:rPr lang="es-CR" sz="2500" kern="1200" dirty="0"/>
            <a:t>June 26</a:t>
          </a:r>
          <a:endParaRPr lang="en-US" sz="2500" kern="1200" dirty="0"/>
        </a:p>
        <a:p>
          <a:pPr lvl="0" algn="ctr" defTabSz="1111250">
            <a:lnSpc>
              <a:spcPct val="90000"/>
            </a:lnSpc>
            <a:spcBef>
              <a:spcPct val="0"/>
            </a:spcBef>
            <a:spcAft>
              <a:spcPct val="35000"/>
            </a:spcAft>
          </a:pPr>
          <a:endParaRPr lang="en-US" sz="2500" kern="1200" dirty="0"/>
        </a:p>
      </dsp:txBody>
      <dsp:txXfrm>
        <a:off x="402914" y="916"/>
        <a:ext cx="4166794" cy="2500076"/>
      </dsp:txXfrm>
    </dsp:sp>
    <dsp:sp modelId="{36F2C895-75F8-484B-99EA-83AAB57E09E6}">
      <dsp:nvSpPr>
        <dsp:cNvPr id="0" name=""/>
        <dsp:cNvSpPr/>
      </dsp:nvSpPr>
      <dsp:spPr>
        <a:xfrm>
          <a:off x="4986388" y="916"/>
          <a:ext cx="4166794" cy="2500076"/>
        </a:xfrm>
        <a:prstGeom prst="rect">
          <a:avLst/>
        </a:prstGeom>
        <a:solidFill>
          <a:schemeClr val="accent5">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500" kern="1200" dirty="0"/>
            <a:t>Non-Invasive Sphygmomanometers</a:t>
          </a:r>
        </a:p>
        <a:p>
          <a:pPr marL="0" marR="0" lvl="0" indent="0" algn="ctr" defTabSz="914400" eaLnBrk="1" fontAlgn="auto" latinLnBrk="0" hangingPunct="1">
            <a:lnSpc>
              <a:spcPct val="100000"/>
            </a:lnSpc>
            <a:spcBef>
              <a:spcPct val="0"/>
            </a:spcBef>
            <a:spcAft>
              <a:spcPts val="0"/>
            </a:spcAft>
            <a:buClrTx/>
            <a:buSzTx/>
            <a:buFontTx/>
            <a:buNone/>
            <a:tabLst/>
            <a:defRPr/>
          </a:pPr>
          <a:r>
            <a:rPr lang="es-CR" sz="2500" kern="1200" dirty="0"/>
            <a:t>R 148  R 149</a:t>
          </a:r>
        </a:p>
        <a:p>
          <a:pPr marL="0" marR="0" lvl="0" indent="0" algn="ctr" defTabSz="914400" eaLnBrk="1" fontAlgn="auto" latinLnBrk="0" hangingPunct="1">
            <a:lnSpc>
              <a:spcPct val="100000"/>
            </a:lnSpc>
            <a:spcBef>
              <a:spcPct val="0"/>
            </a:spcBef>
            <a:spcAft>
              <a:spcPts val="0"/>
            </a:spcAft>
            <a:buClrTx/>
            <a:buSzTx/>
            <a:buFontTx/>
            <a:buNone/>
            <a:tabLst/>
            <a:defRPr/>
          </a:pPr>
          <a:r>
            <a:rPr lang="en-US" sz="2500" kern="1200" dirty="0"/>
            <a:t>pending review</a:t>
          </a:r>
        </a:p>
        <a:p>
          <a:pPr lvl="0" algn="ctr" defTabSz="666750">
            <a:lnSpc>
              <a:spcPct val="90000"/>
            </a:lnSpc>
            <a:spcBef>
              <a:spcPct val="0"/>
            </a:spcBef>
            <a:spcAft>
              <a:spcPct val="35000"/>
            </a:spcAft>
          </a:pPr>
          <a:endParaRPr lang="es-CR" sz="2500" kern="1200" dirty="0"/>
        </a:p>
      </dsp:txBody>
      <dsp:txXfrm>
        <a:off x="4986388" y="916"/>
        <a:ext cx="4166794" cy="2500076"/>
      </dsp:txXfrm>
    </dsp:sp>
    <dsp:sp modelId="{5B664B77-97C9-40A4-9D8E-29E64A583847}">
      <dsp:nvSpPr>
        <dsp:cNvPr id="0" name=""/>
        <dsp:cNvSpPr/>
      </dsp:nvSpPr>
      <dsp:spPr>
        <a:xfrm>
          <a:off x="402914" y="2917673"/>
          <a:ext cx="4166794" cy="2500076"/>
        </a:xfrm>
        <a:prstGeom prst="rect">
          <a:avLst/>
        </a:prstGeom>
        <a:solidFill>
          <a:schemeClr val="accent5">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algn="ctr">
            <a:spcBef>
              <a:spcPct val="0"/>
            </a:spcBef>
          </a:pPr>
          <a:r>
            <a:rPr lang="en-US" sz="2500" kern="1200" dirty="0" err="1"/>
            <a:t>NAWI</a:t>
          </a:r>
          <a:endParaRPr lang="en-US" sz="2500" kern="1200" dirty="0"/>
        </a:p>
        <a:p>
          <a:pPr algn="ctr">
            <a:spcBef>
              <a:spcPct val="0"/>
            </a:spcBef>
          </a:pPr>
          <a:r>
            <a:rPr lang="en-US" sz="2500" kern="1200" noProof="0" dirty="0"/>
            <a:t>Non-automatic weighing</a:t>
          </a:r>
        </a:p>
        <a:p>
          <a:pPr algn="ctr">
            <a:spcBef>
              <a:spcPct val="0"/>
            </a:spcBef>
          </a:pPr>
          <a:r>
            <a:rPr lang="en-US" sz="2500" kern="1200" noProof="0" dirty="0"/>
            <a:t>Instruments</a:t>
          </a:r>
        </a:p>
        <a:p>
          <a:pPr algn="ctr">
            <a:spcBef>
              <a:spcPct val="0"/>
            </a:spcBef>
          </a:pPr>
          <a:r>
            <a:rPr lang="es-CR" sz="2500" kern="1200" noProof="0" dirty="0"/>
            <a:t>R 76</a:t>
          </a:r>
        </a:p>
        <a:p>
          <a:pPr algn="ctr">
            <a:spcBef>
              <a:spcPct val="0"/>
            </a:spcBef>
          </a:pPr>
          <a:r>
            <a:rPr lang="en-US" sz="2500" kern="1200" noProof="0" dirty="0"/>
            <a:t>August</a:t>
          </a:r>
          <a:r>
            <a:rPr lang="es-CR" sz="2500" kern="1200" noProof="0" dirty="0"/>
            <a:t> 26</a:t>
          </a:r>
          <a:endParaRPr lang="en-US" sz="2500" kern="1200" noProof="0" dirty="0"/>
        </a:p>
        <a:p>
          <a:pPr lvl="0" algn="ctr" defTabSz="844550">
            <a:lnSpc>
              <a:spcPct val="90000"/>
            </a:lnSpc>
            <a:spcBef>
              <a:spcPct val="0"/>
            </a:spcBef>
            <a:spcAft>
              <a:spcPct val="35000"/>
            </a:spcAft>
          </a:pPr>
          <a:endParaRPr lang="es-CR" sz="2500" kern="1200" dirty="0"/>
        </a:p>
      </dsp:txBody>
      <dsp:txXfrm>
        <a:off x="402914" y="2917673"/>
        <a:ext cx="4166794" cy="2500076"/>
      </dsp:txXfrm>
    </dsp:sp>
    <dsp:sp modelId="{2ED3413A-4749-45D9-8C2B-1D500C533D75}">
      <dsp:nvSpPr>
        <dsp:cNvPr id="0" name=""/>
        <dsp:cNvSpPr/>
      </dsp:nvSpPr>
      <dsp:spPr>
        <a:xfrm>
          <a:off x="4952221" y="2918590"/>
          <a:ext cx="4166794" cy="2500076"/>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b="0" i="0" kern="1200" dirty="0"/>
            <a:t>Quantity of product in prepackages</a:t>
          </a:r>
        </a:p>
        <a:p>
          <a:pPr lvl="0" algn="ctr" defTabSz="1111250">
            <a:lnSpc>
              <a:spcPct val="90000"/>
            </a:lnSpc>
            <a:spcBef>
              <a:spcPct val="0"/>
            </a:spcBef>
            <a:spcAft>
              <a:spcPct val="35000"/>
            </a:spcAft>
          </a:pPr>
          <a:r>
            <a:rPr lang="es-CR" sz="2500" b="0" i="0" kern="1200" dirty="0"/>
            <a:t>R 87</a:t>
          </a:r>
        </a:p>
        <a:p>
          <a:pPr lvl="0" algn="ctr" defTabSz="1111250">
            <a:lnSpc>
              <a:spcPct val="90000"/>
            </a:lnSpc>
            <a:spcBef>
              <a:spcPct val="0"/>
            </a:spcBef>
            <a:spcAft>
              <a:spcPct val="35000"/>
            </a:spcAft>
          </a:pPr>
          <a:r>
            <a:rPr lang="es-CR" sz="2500" b="0" i="0" kern="1200" dirty="0" err="1"/>
            <a:t>May</a:t>
          </a:r>
          <a:r>
            <a:rPr lang="es-CR" sz="2500" b="0" i="0" kern="1200" dirty="0"/>
            <a:t> 27</a:t>
          </a:r>
          <a:endParaRPr lang="en-US" sz="2500" kern="1200" dirty="0"/>
        </a:p>
      </dsp:txBody>
      <dsp:txXfrm>
        <a:off x="4952221" y="2918590"/>
        <a:ext cx="4166794" cy="2500076"/>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FFC0C7-DCD1-477C-828B-B62F1ED03D36}" type="datetimeFigureOut">
              <a:rPr lang="es-CR" smtClean="0"/>
              <a:t>6/3/2026</a:t>
            </a:fld>
            <a:endParaRPr lang="es-CR"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67BC1C-B453-432D-BED7-21467A7F1B78}" type="slidenum">
              <a:rPr lang="es-CR" smtClean="0"/>
              <a:t>‹Nº›</a:t>
            </a:fld>
            <a:endParaRPr lang="es-CR" dirty="0"/>
          </a:p>
        </p:txBody>
      </p:sp>
    </p:spTree>
    <p:extLst>
      <p:ext uri="{BB962C8B-B14F-4D97-AF65-F5344CB8AC3E}">
        <p14:creationId xmlns:p14="http://schemas.microsoft.com/office/powerpoint/2010/main" val="306180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a:p>
        </p:txBody>
      </p:sp>
      <p:sp>
        <p:nvSpPr>
          <p:cNvPr id="4" name="Marcador de fecha 3"/>
          <p:cNvSpPr>
            <a:spLocks noGrp="1"/>
          </p:cNvSpPr>
          <p:nvPr>
            <p:ph type="dt" sz="half" idx="10"/>
          </p:nvPr>
        </p:nvSpPr>
        <p:spPr/>
        <p:txBody>
          <a:bodyPr/>
          <a:lstStyle/>
          <a:p>
            <a:fld id="{46C6CA49-FD30-4BE0-A78F-287FB924A7B7}" type="datetime1">
              <a:rPr lang="en-US" smtClean="0"/>
              <a:t>2026-03-06</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B2DC25EE-239B-4C5F-AAD1-255A7D5F1EE2}" type="slidenum">
              <a:rPr lang="en-US" smtClean="0"/>
              <a:t>‹Nº›</a:t>
            </a:fld>
            <a:endParaRPr lang="en-US" dirty="0"/>
          </a:p>
        </p:txBody>
      </p:sp>
      <p:pic>
        <p:nvPicPr>
          <p:cNvPr id="7" name="Picture 2">
            <a:extLst>
              <a:ext uri="{FF2B5EF4-FFF2-40B4-BE49-F238E27FC236}">
                <a16:creationId xmlns="" xmlns:a16="http://schemas.microsoft.com/office/drawing/2014/main" id="{2E1981D1-C285-B23D-A874-4E50EDA529AB}"/>
              </a:ext>
            </a:extLst>
          </p:cNvPr>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1000" b="100000" l="2835" r="100000">
                        <a14:foregroundMark x1="7216" y1="13333" x2="9794" y2="8333"/>
                        <a14:foregroundMark x1="18814" y1="10000" x2="53866" y2="65333"/>
                        <a14:foregroundMark x1="57216" y1="33000" x2="68299" y2="82667"/>
                        <a14:foregroundMark x1="78351" y1="66667" x2="78351" y2="66667"/>
                        <a14:foregroundMark x1="78093" y1="74667" x2="78093" y2="74667"/>
                        <a14:foregroundMark x1="73454" y1="69333" x2="85052" y2="66333"/>
                        <a14:foregroundMark x1="75773" y1="74667" x2="95361" y2="74667"/>
                        <a14:foregroundMark x1="73969" y1="84667" x2="93814" y2="85000"/>
                        <a14:foregroundMark x1="74227" y1="31333" x2="74485" y2="54333"/>
                        <a14:foregroundMark x1="4897" y1="4333" x2="48196" y2="99333"/>
                        <a14:foregroundMark x1="2320" y1="4667" x2="3093" y2="21667"/>
                        <a14:foregroundMark x1="1804" y1="22000" x2="13144" y2="21000"/>
                        <a14:foregroundMark x1="1804" y1="0" x2="2835" y2="0"/>
                        <a14:foregroundMark x1="7216" y1="2000" x2="51031" y2="2667"/>
                        <a14:foregroundMark x1="51031" y1="2667" x2="55155" y2="30333"/>
                        <a14:foregroundMark x1="80670" y1="52000" x2="80412" y2="30000"/>
                        <a14:foregroundMark x1="74742" y1="73667" x2="74485" y2="78000"/>
                        <a14:foregroundMark x1="36082" y1="52000" x2="49485" y2="76000"/>
                        <a14:foregroundMark x1="61082" y1="77667" x2="50773" y2="93000"/>
                        <a14:foregroundMark x1="58763" y1="68000" x2="58505" y2="67667"/>
                        <a14:foregroundMark x1="44588" y1="41000" x2="46907" y2="38000"/>
                        <a14:foregroundMark x1="48196" y1="32667" x2="43041" y2="30000"/>
                        <a14:foregroundMark x1="74742" y1="66333" x2="82990" y2="67000"/>
                        <a14:foregroundMark x1="92784" y1="75333" x2="97423" y2="74333"/>
                        <a14:foregroundMark x1="95361" y1="83333" x2="96649" y2="86333"/>
                      </a14:backgroundRemoval>
                    </a14:imgEffect>
                  </a14:imgLayer>
                </a14:imgProps>
              </a:ext>
              <a:ext uri="{28A0092B-C50C-407E-A947-70E740481C1C}">
                <a14:useLocalDpi xmlns:a14="http://schemas.microsoft.com/office/drawing/2010/main" val="0"/>
              </a:ext>
            </a:extLst>
          </a:blip>
          <a:srcRect/>
          <a:stretch>
            <a:fillRect/>
          </a:stretch>
        </p:blipFill>
        <p:spPr bwMode="auto">
          <a:xfrm>
            <a:off x="10674864" y="4873058"/>
            <a:ext cx="1517136" cy="1173043"/>
          </a:xfrm>
          <a:prstGeom prst="rect">
            <a:avLst/>
          </a:prstGeom>
          <a:noFill/>
          <a:extLst>
            <a:ext uri="{909E8E84-426E-40DD-AFC4-6F175D3DCCD1}">
              <a14:hiddenFill xmlns:a14="http://schemas.microsoft.com/office/drawing/2010/main">
                <a:solidFill>
                  <a:srgbClr val="FFFFFF"/>
                </a:solidFill>
              </a14:hiddenFill>
            </a:ext>
          </a:extLst>
        </p:spPr>
      </p:pic>
      <p:sp>
        <p:nvSpPr>
          <p:cNvPr id="8" name="Diagrama de flujo: extraer 16">
            <a:extLst>
              <a:ext uri="{FF2B5EF4-FFF2-40B4-BE49-F238E27FC236}">
                <a16:creationId xmlns="" xmlns:a16="http://schemas.microsoft.com/office/drawing/2014/main" id="{FF54ABE4-29CA-94D6-7D70-1ADFE4D58E9B}"/>
              </a:ext>
            </a:extLst>
          </p:cNvPr>
          <p:cNvSpPr/>
          <p:nvPr/>
        </p:nvSpPr>
        <p:spPr>
          <a:xfrm rot="10800000" flipV="1">
            <a:off x="10846902" y="6046102"/>
            <a:ext cx="1345098" cy="811898"/>
          </a:xfrm>
          <a:prstGeom prst="flowChartExtract">
            <a:avLst/>
          </a:prstGeom>
          <a:solidFill>
            <a:srgbClr val="3888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9" name="Diagrama de flujo: extraer 10">
            <a:extLst>
              <a:ext uri="{FF2B5EF4-FFF2-40B4-BE49-F238E27FC236}">
                <a16:creationId xmlns="" xmlns:a16="http://schemas.microsoft.com/office/drawing/2014/main" id="{D9C13C87-A1F5-292C-667A-245D903EA541}"/>
              </a:ext>
            </a:extLst>
          </p:cNvPr>
          <p:cNvSpPr/>
          <p:nvPr/>
        </p:nvSpPr>
        <p:spPr>
          <a:xfrm rot="16200000" flipV="1">
            <a:off x="-584609" y="2259608"/>
            <a:ext cx="2040527" cy="871308"/>
          </a:xfrm>
          <a:prstGeom prst="flowChartExtract">
            <a:avLst/>
          </a:prstGeom>
          <a:solidFill>
            <a:srgbClr val="388838"/>
          </a:solidFill>
          <a:ln>
            <a:solidFill>
              <a:schemeClr val="tx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10" name="Rectángulo 9">
            <a:extLst>
              <a:ext uri="{FF2B5EF4-FFF2-40B4-BE49-F238E27FC236}">
                <a16:creationId xmlns="" xmlns:a16="http://schemas.microsoft.com/office/drawing/2014/main" id="{3792D650-51B0-0969-B60F-33A4D22C3A59}"/>
              </a:ext>
            </a:extLst>
          </p:cNvPr>
          <p:cNvSpPr/>
          <p:nvPr/>
        </p:nvSpPr>
        <p:spPr>
          <a:xfrm>
            <a:off x="2972542" y="4432060"/>
            <a:ext cx="6246916" cy="238219"/>
          </a:xfrm>
          <a:prstGeom prst="rect">
            <a:avLst/>
          </a:prstGeom>
          <a:solidFill>
            <a:srgbClr val="38883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R" dirty="0"/>
          </a:p>
        </p:txBody>
      </p:sp>
    </p:spTree>
    <p:extLst>
      <p:ext uri="{BB962C8B-B14F-4D97-AF65-F5344CB8AC3E}">
        <p14:creationId xmlns:p14="http://schemas.microsoft.com/office/powerpoint/2010/main" val="3309515070"/>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6C6CA49-FD30-4BE0-A78F-287FB924A7B7}" type="datetime1">
              <a:rPr lang="en-US" smtClean="0"/>
              <a:t>2026-03-06</a:t>
            </a:fld>
            <a:endParaRPr lang="en-US" dirty="0"/>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B2DC25EE-239B-4C5F-AAD1-255A7D5F1EE2}" type="slidenum">
              <a:rPr lang="en-US" smtClean="0"/>
              <a:t>‹Nº›</a:t>
            </a:fld>
            <a:endParaRPr lang="en-US" dirty="0"/>
          </a:p>
        </p:txBody>
      </p:sp>
    </p:spTree>
    <p:extLst>
      <p:ext uri="{BB962C8B-B14F-4D97-AF65-F5344CB8AC3E}">
        <p14:creationId xmlns:p14="http://schemas.microsoft.com/office/powerpoint/2010/main" val="103598073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46C6CA49-FD30-4BE0-A78F-287FB924A7B7}" type="datetime1">
              <a:rPr lang="en-US" smtClean="0"/>
              <a:t>2026-03-06</a:t>
            </a:fld>
            <a:endParaRPr lang="en-US" dirty="0"/>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B2DC25EE-239B-4C5F-AAD1-255A7D5F1EE2}" type="slidenum">
              <a:rPr lang="en-US" smtClean="0"/>
              <a:t>‹Nº›</a:t>
            </a:fld>
            <a:endParaRPr lang="en-US" dirty="0"/>
          </a:p>
        </p:txBody>
      </p:sp>
    </p:spTree>
    <p:extLst>
      <p:ext uri="{BB962C8B-B14F-4D97-AF65-F5344CB8AC3E}">
        <p14:creationId xmlns:p14="http://schemas.microsoft.com/office/powerpoint/2010/main" val="315813296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46C6CA49-FD30-4BE0-A78F-287FB924A7B7}" type="datetime1">
              <a:rPr lang="en-US" smtClean="0"/>
              <a:t>2026-03-06</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B2DC25EE-239B-4C5F-AAD1-255A7D5F1EE2}" type="slidenum">
              <a:rPr lang="en-US" smtClean="0"/>
              <a:t>‹Nº›</a:t>
            </a:fld>
            <a:endParaRPr lang="en-US" dirty="0"/>
          </a:p>
        </p:txBody>
      </p:sp>
    </p:spTree>
    <p:extLst>
      <p:ext uri="{BB962C8B-B14F-4D97-AF65-F5344CB8AC3E}">
        <p14:creationId xmlns:p14="http://schemas.microsoft.com/office/powerpoint/2010/main" val="102572545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46C6CA49-FD30-4BE0-A78F-287FB924A7B7}" type="datetime1">
              <a:rPr lang="en-US" smtClean="0"/>
              <a:t>2026-03-06</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B2DC25EE-239B-4C5F-AAD1-255A7D5F1EE2}" type="slidenum">
              <a:rPr lang="en-US" smtClean="0"/>
              <a:t>‹Nº›</a:t>
            </a:fld>
            <a:endParaRPr lang="en-US" dirty="0"/>
          </a:p>
        </p:txBody>
      </p:sp>
    </p:spTree>
    <p:extLst>
      <p:ext uri="{BB962C8B-B14F-4D97-AF65-F5344CB8AC3E}">
        <p14:creationId xmlns:p14="http://schemas.microsoft.com/office/powerpoint/2010/main" val="159314374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ítulo">
    <p:spTree>
      <p:nvGrpSpPr>
        <p:cNvPr id="1" name=""/>
        <p:cNvGrpSpPr/>
        <p:nvPr/>
      </p:nvGrpSpPr>
      <p:grpSpPr>
        <a:xfrm>
          <a:off x="0" y="0"/>
          <a:ext cx="0" cy="0"/>
          <a:chOff x="0" y="0"/>
          <a:chExt cx="0" cy="0"/>
        </a:xfrm>
      </p:grpSpPr>
      <p:sp>
        <p:nvSpPr>
          <p:cNvPr id="17" name="Diagrama de flujo: extraer 16">
            <a:extLst>
              <a:ext uri="{FF2B5EF4-FFF2-40B4-BE49-F238E27FC236}">
                <a16:creationId xmlns:a16="http://schemas.microsoft.com/office/drawing/2014/main" xmlns="" id="{FF54ABE4-29CA-94D6-7D70-1ADFE4D58E9B}"/>
              </a:ext>
            </a:extLst>
          </p:cNvPr>
          <p:cNvSpPr/>
          <p:nvPr userDrawn="1"/>
        </p:nvSpPr>
        <p:spPr>
          <a:xfrm rot="10800000" flipV="1">
            <a:off x="10846902" y="6046102"/>
            <a:ext cx="1345098" cy="811898"/>
          </a:xfrm>
          <a:prstGeom prst="flowChartExtract">
            <a:avLst/>
          </a:prstGeom>
          <a:solidFill>
            <a:srgbClr val="3888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xmlns="" id="{26B89C32-B2E4-44D1-8C08-A57D80AB2D4F}"/>
              </a:ext>
            </a:extLst>
          </p:cNvPr>
          <p:cNvSpPr>
            <a:spLocks noGrp="1"/>
          </p:cNvSpPr>
          <p:nvPr>
            <p:ph type="title" hasCustomPrompt="1"/>
          </p:nvPr>
        </p:nvSpPr>
        <p:spPr>
          <a:xfrm>
            <a:off x="1166001" y="2103437"/>
            <a:ext cx="9859993" cy="1325563"/>
          </a:xfrm>
        </p:spPr>
        <p:txBody>
          <a:bodyPr>
            <a:normAutofit/>
          </a:bodyPr>
          <a:lstStyle>
            <a:lvl1pPr algn="ctr">
              <a:defRPr sz="3600" spc="-150" baseline="0">
                <a:solidFill>
                  <a:srgbClr val="202859"/>
                </a:solidFill>
                <a:latin typeface="Arial" panose="020B0604020202020204" pitchFamily="34" charset="0"/>
              </a:defRPr>
            </a:lvl1pPr>
          </a:lstStyle>
          <a:p>
            <a:r>
              <a:rPr lang="es-ES" dirty="0" smtClean="0"/>
              <a:t>TÍTULO EN MAYÚSCULAS</a:t>
            </a:r>
            <a:endParaRPr lang="es-CR" dirty="0"/>
          </a:p>
        </p:txBody>
      </p:sp>
      <p:sp>
        <p:nvSpPr>
          <p:cNvPr id="9" name="Subtitle 2">
            <a:extLst>
              <a:ext uri="{FF2B5EF4-FFF2-40B4-BE49-F238E27FC236}">
                <a16:creationId xmlns:a16="http://schemas.microsoft.com/office/drawing/2014/main" xmlns="" id="{969F6F1B-728B-294C-FE96-AAC161ABE3DD}"/>
              </a:ext>
            </a:extLst>
          </p:cNvPr>
          <p:cNvSpPr>
            <a:spLocks noGrp="1"/>
          </p:cNvSpPr>
          <p:nvPr>
            <p:ph type="subTitle" idx="1" hasCustomPrompt="1"/>
          </p:nvPr>
        </p:nvSpPr>
        <p:spPr>
          <a:xfrm>
            <a:off x="1166000" y="3826186"/>
            <a:ext cx="9859993" cy="516272"/>
          </a:xfrm>
        </p:spPr>
        <p:txBody>
          <a:bodyPr>
            <a:normAutofit/>
          </a:bodyPr>
          <a:lstStyle>
            <a:lvl1pPr marL="0" indent="0" algn="ctr">
              <a:buNone/>
              <a:defRPr sz="2400" b="1" spc="-150" baseline="0">
                <a:latin typeface="Arial Black" panose="020B0A04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CR" noProof="0" dirty="0"/>
              <a:t>SUBTÍTULO EN MAYÚSCULAS</a:t>
            </a:r>
          </a:p>
        </p:txBody>
      </p:sp>
      <p:sp>
        <p:nvSpPr>
          <p:cNvPr id="11" name="Diagrama de flujo: extraer 10">
            <a:extLst>
              <a:ext uri="{FF2B5EF4-FFF2-40B4-BE49-F238E27FC236}">
                <a16:creationId xmlns:a16="http://schemas.microsoft.com/office/drawing/2014/main" xmlns="" id="{D9C13C87-A1F5-292C-667A-245D903EA541}"/>
              </a:ext>
            </a:extLst>
          </p:cNvPr>
          <p:cNvSpPr/>
          <p:nvPr userDrawn="1"/>
        </p:nvSpPr>
        <p:spPr>
          <a:xfrm rot="16200000" flipV="1">
            <a:off x="-584609" y="2259608"/>
            <a:ext cx="2040527" cy="871308"/>
          </a:xfrm>
          <a:prstGeom prst="flowChartExtract">
            <a:avLst/>
          </a:prstGeom>
          <a:solidFill>
            <a:srgbClr val="388838"/>
          </a:solidFill>
          <a:ln>
            <a:solidFill>
              <a:schemeClr val="tx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13" name="Rectángulo 12">
            <a:extLst>
              <a:ext uri="{FF2B5EF4-FFF2-40B4-BE49-F238E27FC236}">
                <a16:creationId xmlns:a16="http://schemas.microsoft.com/office/drawing/2014/main" xmlns="" id="{3792D650-51B0-0969-B60F-33A4D22C3A59}"/>
              </a:ext>
            </a:extLst>
          </p:cNvPr>
          <p:cNvSpPr/>
          <p:nvPr userDrawn="1"/>
        </p:nvSpPr>
        <p:spPr>
          <a:xfrm>
            <a:off x="2972542" y="4432060"/>
            <a:ext cx="6246916" cy="238219"/>
          </a:xfrm>
          <a:prstGeom prst="rect">
            <a:avLst/>
          </a:prstGeom>
          <a:gradFill flip="none" rotWithShape="1">
            <a:gsLst>
              <a:gs pos="0">
                <a:srgbClr val="388838">
                  <a:tint val="66000"/>
                  <a:satMod val="160000"/>
                </a:srgbClr>
              </a:gs>
              <a:gs pos="50000">
                <a:srgbClr val="388838">
                  <a:tint val="44500"/>
                  <a:satMod val="160000"/>
                </a:srgbClr>
              </a:gs>
              <a:gs pos="100000">
                <a:srgbClr val="388838">
                  <a:tint val="23500"/>
                  <a:satMod val="160000"/>
                </a:srgb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14" name="Date Placeholder 3">
            <a:extLst>
              <a:ext uri="{FF2B5EF4-FFF2-40B4-BE49-F238E27FC236}">
                <a16:creationId xmlns:a16="http://schemas.microsoft.com/office/drawing/2014/main" xmlns="" id="{CABB77EA-0A0D-B780-1DF5-EE0616802C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5B0A5E-D402-4162-ACC6-68CF0E812BB5}" type="datetime1">
              <a:rPr lang="en-US" smtClean="0"/>
              <a:t>2026-03-06</a:t>
            </a:fld>
            <a:endParaRPr lang="en-US" dirty="0"/>
          </a:p>
        </p:txBody>
      </p:sp>
      <p:sp>
        <p:nvSpPr>
          <p:cNvPr id="15" name="Footer Placeholder 4">
            <a:extLst>
              <a:ext uri="{FF2B5EF4-FFF2-40B4-BE49-F238E27FC236}">
                <a16:creationId xmlns:a16="http://schemas.microsoft.com/office/drawing/2014/main" xmlns="" id="{BD988CBA-A4FF-5C44-2076-29B7DEF617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5">
            <a:extLst>
              <a:ext uri="{FF2B5EF4-FFF2-40B4-BE49-F238E27FC236}">
                <a16:creationId xmlns:a16="http://schemas.microsoft.com/office/drawing/2014/main" xmlns="" id="{C5329D81-A585-0B2F-6412-35ED242C3C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‹Nº›</a:t>
            </a:fld>
            <a:endParaRPr lang="en-US" dirty="0"/>
          </a:p>
        </p:txBody>
      </p:sp>
      <p:pic>
        <p:nvPicPr>
          <p:cNvPr id="2050" name="Picture 2">
            <a:extLst>
              <a:ext uri="{FF2B5EF4-FFF2-40B4-BE49-F238E27FC236}">
                <a16:creationId xmlns:a16="http://schemas.microsoft.com/office/drawing/2014/main" xmlns="" id="{2E1981D1-C285-B23D-A874-4E50EDA529A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161556" y="42496"/>
            <a:ext cx="2772637" cy="2143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6738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9757032" cy="1325563"/>
          </a:xfrm>
        </p:spPr>
        <p:txBody>
          <a:bodyPr/>
          <a:lstStyle/>
          <a:p>
            <a:r>
              <a:rPr lang="es-ES" smtClean="0"/>
              <a:t>Haga clic para modificar el estilo de título del patrón</a:t>
            </a:r>
            <a:endParaRPr lang="en-US" dirty="0"/>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46C6CA49-FD30-4BE0-A78F-287FB924A7B7}" type="datetime1">
              <a:rPr lang="en-US" smtClean="0"/>
              <a:t>2026-03-06</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B2DC25EE-239B-4C5F-AAD1-255A7D5F1EE2}" type="slidenum">
              <a:rPr lang="en-US" smtClean="0"/>
              <a:t>‹Nº›</a:t>
            </a:fld>
            <a:endParaRPr lang="en-US" dirty="0"/>
          </a:p>
        </p:txBody>
      </p:sp>
      <p:sp>
        <p:nvSpPr>
          <p:cNvPr id="7" name="Diagrama de flujo: extraer 10">
            <a:extLst>
              <a:ext uri="{FF2B5EF4-FFF2-40B4-BE49-F238E27FC236}">
                <a16:creationId xmlns="" xmlns:a16="http://schemas.microsoft.com/office/drawing/2014/main" id="{3A4988F4-9DBE-3D62-8C01-9563CC203BC5}"/>
              </a:ext>
            </a:extLst>
          </p:cNvPr>
          <p:cNvSpPr/>
          <p:nvPr/>
        </p:nvSpPr>
        <p:spPr>
          <a:xfrm rot="10800000">
            <a:off x="10344150" y="-8979"/>
            <a:ext cx="1875180" cy="580479"/>
          </a:xfrm>
          <a:prstGeom prst="flowChartExtract">
            <a:avLst/>
          </a:prstGeom>
          <a:solidFill>
            <a:srgbClr val="3888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8" name="Diagrama de flujo: extraer 13">
            <a:extLst>
              <a:ext uri="{FF2B5EF4-FFF2-40B4-BE49-F238E27FC236}">
                <a16:creationId xmlns="" xmlns:a16="http://schemas.microsoft.com/office/drawing/2014/main" id="{DA0AE073-7CF0-F001-E730-5C57D4C32381}"/>
              </a:ext>
            </a:extLst>
          </p:cNvPr>
          <p:cNvSpPr/>
          <p:nvPr/>
        </p:nvSpPr>
        <p:spPr>
          <a:xfrm rot="16200000" flipV="1">
            <a:off x="-304624" y="5977450"/>
            <a:ext cx="1185536" cy="576295"/>
          </a:xfrm>
          <a:prstGeom prst="flowChartExtract">
            <a:avLst/>
          </a:prstGeom>
          <a:solidFill>
            <a:srgbClr val="388838"/>
          </a:solidFill>
          <a:ln>
            <a:solidFill>
              <a:schemeClr val="tx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pic>
        <p:nvPicPr>
          <p:cNvPr id="9" name="Picture 2">
            <a:extLst>
              <a:ext uri="{FF2B5EF4-FFF2-40B4-BE49-F238E27FC236}">
                <a16:creationId xmlns="" xmlns:a16="http://schemas.microsoft.com/office/drawing/2014/main" id="{2E1981D1-C285-B23D-A874-4E50EDA529A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23197" y="571501"/>
            <a:ext cx="1368168" cy="10578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758070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46C6CA49-FD30-4BE0-A78F-287FB924A7B7}" type="datetime1">
              <a:rPr lang="en-US" smtClean="0"/>
              <a:t>2026-03-06</a:t>
            </a:fld>
            <a:endParaRPr lang="en-US" dirty="0"/>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B2DC25EE-239B-4C5F-AAD1-255A7D5F1EE2}" type="slidenum">
              <a:rPr lang="en-US" smtClean="0"/>
              <a:t>‹Nº›</a:t>
            </a:fld>
            <a:endParaRPr lang="en-US" dirty="0"/>
          </a:p>
        </p:txBody>
      </p:sp>
    </p:spTree>
    <p:extLst>
      <p:ext uri="{BB962C8B-B14F-4D97-AF65-F5344CB8AC3E}">
        <p14:creationId xmlns:p14="http://schemas.microsoft.com/office/powerpoint/2010/main" val="415564786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ítulo de Secció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D358CF-0758-490A-A084-C46443B9ABE8}"/>
              </a:ext>
            </a:extLst>
          </p:cNvPr>
          <p:cNvSpPr>
            <a:spLocks noGrp="1"/>
          </p:cNvSpPr>
          <p:nvPr>
            <p:ph type="title" hasCustomPrompt="1"/>
          </p:nvPr>
        </p:nvSpPr>
        <p:spPr>
          <a:xfrm>
            <a:off x="1066620" y="2360161"/>
            <a:ext cx="10058760" cy="630863"/>
          </a:xfrm>
        </p:spPr>
        <p:txBody>
          <a:bodyPr>
            <a:noAutofit/>
          </a:bodyPr>
          <a:lstStyle>
            <a:lvl1pPr>
              <a:lnSpc>
                <a:spcPct val="100000"/>
              </a:lnSpc>
              <a:defRPr sz="3600" b="1" spc="-150">
                <a:solidFill>
                  <a:srgbClr val="202859"/>
                </a:solidFill>
                <a:latin typeface="HendersonSansW00-BasicBold" panose="02000505030000020004" pitchFamily="2" charset="0"/>
              </a:defRPr>
            </a:lvl1pPr>
          </a:lstStyle>
          <a:p>
            <a:r>
              <a:rPr lang="es-CR" noProof="0" dirty="0"/>
              <a:t>TÍTULO EN MAYÚSCULA</a:t>
            </a:r>
          </a:p>
        </p:txBody>
      </p:sp>
      <p:sp>
        <p:nvSpPr>
          <p:cNvPr id="15" name="Date Placeholder 3">
            <a:extLst>
              <a:ext uri="{FF2B5EF4-FFF2-40B4-BE49-F238E27FC236}">
                <a16:creationId xmlns:a16="http://schemas.microsoft.com/office/drawing/2014/main" xmlns="" id="{1DF939E0-F102-27B9-8A3A-2DA6E8DB48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B58456-334C-40B5-A35C-DF13C2BE388E}" type="datetime1">
              <a:rPr lang="en-US" smtClean="0"/>
              <a:t>2026-03-06</a:t>
            </a:fld>
            <a:endParaRPr lang="en-US" dirty="0"/>
          </a:p>
        </p:txBody>
      </p:sp>
      <p:sp>
        <p:nvSpPr>
          <p:cNvPr id="16" name="Footer Placeholder 4">
            <a:extLst>
              <a:ext uri="{FF2B5EF4-FFF2-40B4-BE49-F238E27FC236}">
                <a16:creationId xmlns:a16="http://schemas.microsoft.com/office/drawing/2014/main" xmlns="" id="{88228549-5E15-634A-9E01-DC94ABFE14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7" name="Slide Number Placeholder 5">
            <a:extLst>
              <a:ext uri="{FF2B5EF4-FFF2-40B4-BE49-F238E27FC236}">
                <a16:creationId xmlns:a16="http://schemas.microsoft.com/office/drawing/2014/main" xmlns="" id="{FD90CDA1-8DF7-2A29-478B-DC221F6440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‹Nº›</a:t>
            </a:fld>
            <a:endParaRPr lang="en-US" dirty="0"/>
          </a:p>
        </p:txBody>
      </p:sp>
      <p:sp>
        <p:nvSpPr>
          <p:cNvPr id="5" name="Subtitle 2">
            <a:extLst>
              <a:ext uri="{FF2B5EF4-FFF2-40B4-BE49-F238E27FC236}">
                <a16:creationId xmlns:a16="http://schemas.microsoft.com/office/drawing/2014/main" xmlns="" id="{DC7C3857-90A4-41E5-9D14-10725C74D40A}"/>
              </a:ext>
            </a:extLst>
          </p:cNvPr>
          <p:cNvSpPr>
            <a:spLocks noGrp="1"/>
          </p:cNvSpPr>
          <p:nvPr>
            <p:ph type="subTitle" idx="1" hasCustomPrompt="1"/>
          </p:nvPr>
        </p:nvSpPr>
        <p:spPr>
          <a:xfrm>
            <a:off x="1190911" y="2974848"/>
            <a:ext cx="9952224" cy="904698"/>
          </a:xfrm>
        </p:spPr>
        <p:txBody>
          <a:bodyPr>
            <a:normAutofit/>
          </a:bodyPr>
          <a:lstStyle>
            <a:lvl1pPr marL="0" indent="0" algn="l">
              <a:buNone/>
              <a:defRPr sz="2800" b="1" spc="-150">
                <a:latin typeface="HendersonSansW00-BasicLight" panose="0200050503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CR" noProof="0" dirty="0"/>
              <a:t>SUBTÍTULO EN MAYÚSCULAS</a:t>
            </a:r>
          </a:p>
        </p:txBody>
      </p:sp>
      <p:pic>
        <p:nvPicPr>
          <p:cNvPr id="3" name="Picture 2">
            <a:extLst>
              <a:ext uri="{FF2B5EF4-FFF2-40B4-BE49-F238E27FC236}">
                <a16:creationId xmlns:a16="http://schemas.microsoft.com/office/drawing/2014/main" xmlns="" id="{7E242425-9EF8-088E-FE4B-55684FE05CF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961490" y="3986294"/>
            <a:ext cx="3537502" cy="2735181"/>
          </a:xfrm>
          <a:prstGeom prst="rect">
            <a:avLst/>
          </a:prstGeom>
          <a:noFill/>
          <a:extLst>
            <a:ext uri="{909E8E84-426E-40DD-AFC4-6F175D3DCCD1}">
              <a14:hiddenFill xmlns:a14="http://schemas.microsoft.com/office/drawing/2010/main">
                <a:solidFill>
                  <a:srgbClr val="FFFFFF"/>
                </a:solidFill>
              </a14:hiddenFill>
            </a:ext>
          </a:extLst>
        </p:spPr>
      </p:pic>
      <p:sp>
        <p:nvSpPr>
          <p:cNvPr id="9" name="Diagrama de flujo: extraer 8">
            <a:extLst>
              <a:ext uri="{FF2B5EF4-FFF2-40B4-BE49-F238E27FC236}">
                <a16:creationId xmlns:a16="http://schemas.microsoft.com/office/drawing/2014/main" xmlns="" id="{3034DEB7-0DCF-EF18-1D2A-A95382DB9652}"/>
              </a:ext>
            </a:extLst>
          </p:cNvPr>
          <p:cNvSpPr/>
          <p:nvPr userDrawn="1"/>
        </p:nvSpPr>
        <p:spPr>
          <a:xfrm rot="10800000" flipV="1">
            <a:off x="10032763" y="5819686"/>
            <a:ext cx="1993586" cy="1038314"/>
          </a:xfrm>
          <a:prstGeom prst="flowChartExtract">
            <a:avLst/>
          </a:prstGeom>
          <a:solidFill>
            <a:srgbClr val="0278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Tree>
    <p:extLst>
      <p:ext uri="{BB962C8B-B14F-4D97-AF65-F5344CB8AC3E}">
        <p14:creationId xmlns:p14="http://schemas.microsoft.com/office/powerpoint/2010/main" val="3257826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46C6CA49-FD30-4BE0-A78F-287FB924A7B7}" type="datetime1">
              <a:rPr lang="en-US" smtClean="0"/>
              <a:t>2026-03-06</a:t>
            </a:fld>
            <a:endParaRPr lang="en-US" dirty="0"/>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B2DC25EE-239B-4C5F-AAD1-255A7D5F1EE2}" type="slidenum">
              <a:rPr lang="en-US" smtClean="0"/>
              <a:t>‹Nº›</a:t>
            </a:fld>
            <a:endParaRPr lang="en-US" dirty="0"/>
          </a:p>
        </p:txBody>
      </p:sp>
    </p:spTree>
    <p:extLst>
      <p:ext uri="{BB962C8B-B14F-4D97-AF65-F5344CB8AC3E}">
        <p14:creationId xmlns:p14="http://schemas.microsoft.com/office/powerpoint/2010/main" val="106890039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46C6CA49-FD30-4BE0-A78F-287FB924A7B7}" type="datetime1">
              <a:rPr lang="en-US" smtClean="0"/>
              <a:t>2026-03-06</a:t>
            </a:fld>
            <a:endParaRPr lang="en-US" dirty="0"/>
          </a:p>
        </p:txBody>
      </p:sp>
      <p:sp>
        <p:nvSpPr>
          <p:cNvPr id="8" name="Marcador de pie de página 7"/>
          <p:cNvSpPr>
            <a:spLocks noGrp="1"/>
          </p:cNvSpPr>
          <p:nvPr>
            <p:ph type="ftr" sz="quarter" idx="11"/>
          </p:nvPr>
        </p:nvSpPr>
        <p:spPr/>
        <p:txBody>
          <a:bodyPr/>
          <a:lstStyle/>
          <a:p>
            <a:endParaRPr lang="en-US" dirty="0"/>
          </a:p>
        </p:txBody>
      </p:sp>
      <p:sp>
        <p:nvSpPr>
          <p:cNvPr id="9" name="Marcador de número de diapositiva 8"/>
          <p:cNvSpPr>
            <a:spLocks noGrp="1"/>
          </p:cNvSpPr>
          <p:nvPr>
            <p:ph type="sldNum" sz="quarter" idx="12"/>
          </p:nvPr>
        </p:nvSpPr>
        <p:spPr/>
        <p:txBody>
          <a:bodyPr/>
          <a:lstStyle/>
          <a:p>
            <a:fld id="{B2DC25EE-239B-4C5F-AAD1-255A7D5F1EE2}" type="slidenum">
              <a:rPr lang="en-US" smtClean="0"/>
              <a:t>‹Nº›</a:t>
            </a:fld>
            <a:endParaRPr lang="en-US" dirty="0"/>
          </a:p>
        </p:txBody>
      </p:sp>
    </p:spTree>
    <p:extLst>
      <p:ext uri="{BB962C8B-B14F-4D97-AF65-F5344CB8AC3E}">
        <p14:creationId xmlns:p14="http://schemas.microsoft.com/office/powerpoint/2010/main" val="284854475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46C6CA49-FD30-4BE0-A78F-287FB924A7B7}" type="datetime1">
              <a:rPr lang="en-US" smtClean="0"/>
              <a:t>2026-03-06</a:t>
            </a:fld>
            <a:endParaRPr lang="en-US" dirty="0"/>
          </a:p>
        </p:txBody>
      </p:sp>
      <p:sp>
        <p:nvSpPr>
          <p:cNvPr id="4" name="Marcador de pie de página 3"/>
          <p:cNvSpPr>
            <a:spLocks noGrp="1"/>
          </p:cNvSpPr>
          <p:nvPr>
            <p:ph type="ftr" sz="quarter" idx="11"/>
          </p:nvPr>
        </p:nvSpPr>
        <p:spPr/>
        <p:txBody>
          <a:bodyPr/>
          <a:lstStyle/>
          <a:p>
            <a:endParaRPr lang="en-US" dirty="0"/>
          </a:p>
        </p:txBody>
      </p:sp>
      <p:sp>
        <p:nvSpPr>
          <p:cNvPr id="5" name="Marcador de número de diapositiva 4"/>
          <p:cNvSpPr>
            <a:spLocks noGrp="1"/>
          </p:cNvSpPr>
          <p:nvPr>
            <p:ph type="sldNum" sz="quarter" idx="12"/>
          </p:nvPr>
        </p:nvSpPr>
        <p:spPr/>
        <p:txBody>
          <a:bodyPr/>
          <a:lstStyle/>
          <a:p>
            <a:fld id="{B2DC25EE-239B-4C5F-AAD1-255A7D5F1EE2}" type="slidenum">
              <a:rPr lang="en-US" smtClean="0"/>
              <a:t>‹Nº›</a:t>
            </a:fld>
            <a:endParaRPr lang="en-US" dirty="0"/>
          </a:p>
        </p:txBody>
      </p:sp>
    </p:spTree>
    <p:extLst>
      <p:ext uri="{BB962C8B-B14F-4D97-AF65-F5344CB8AC3E}">
        <p14:creationId xmlns:p14="http://schemas.microsoft.com/office/powerpoint/2010/main" val="993326598"/>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6C6CA49-FD30-4BE0-A78F-287FB924A7B7}" type="datetime1">
              <a:rPr lang="en-US" smtClean="0"/>
              <a:t>2026-03-06</a:t>
            </a:fld>
            <a:endParaRPr lang="en-US" dirty="0"/>
          </a:p>
        </p:txBody>
      </p:sp>
      <p:sp>
        <p:nvSpPr>
          <p:cNvPr id="3" name="Marcador de pie de página 2"/>
          <p:cNvSpPr>
            <a:spLocks noGrp="1"/>
          </p:cNvSpPr>
          <p:nvPr>
            <p:ph type="ftr" sz="quarter" idx="11"/>
          </p:nvPr>
        </p:nvSpPr>
        <p:spPr/>
        <p:txBody>
          <a:bodyPr/>
          <a:lstStyle/>
          <a:p>
            <a:endParaRPr lang="en-US" dirty="0"/>
          </a:p>
        </p:txBody>
      </p:sp>
      <p:sp>
        <p:nvSpPr>
          <p:cNvPr id="4" name="Marcador de número de diapositiva 3"/>
          <p:cNvSpPr>
            <a:spLocks noGrp="1"/>
          </p:cNvSpPr>
          <p:nvPr>
            <p:ph type="sldNum" sz="quarter" idx="12"/>
          </p:nvPr>
        </p:nvSpPr>
        <p:spPr/>
        <p:txBody>
          <a:bodyPr/>
          <a:lstStyle/>
          <a:p>
            <a:fld id="{B2DC25EE-239B-4C5F-AAD1-255A7D5F1EE2}" type="slidenum">
              <a:rPr lang="en-US" smtClean="0"/>
              <a:t>‹Nº›</a:t>
            </a:fld>
            <a:endParaRPr lang="en-US" dirty="0"/>
          </a:p>
        </p:txBody>
      </p:sp>
    </p:spTree>
    <p:extLst>
      <p:ext uri="{BB962C8B-B14F-4D97-AF65-F5344CB8AC3E}">
        <p14:creationId xmlns:p14="http://schemas.microsoft.com/office/powerpoint/2010/main" val="156077261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C6CA49-FD30-4BE0-A78F-287FB924A7B7}" type="datetime1">
              <a:rPr lang="en-US" smtClean="0"/>
              <a:t>2026-03-06</a:t>
            </a:fld>
            <a:endParaRPr lang="en-US"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‹Nº›</a:t>
            </a:fld>
            <a:endParaRPr lang="en-US" dirty="0"/>
          </a:p>
        </p:txBody>
      </p:sp>
    </p:spTree>
    <p:extLst>
      <p:ext uri="{BB962C8B-B14F-4D97-AF65-F5344CB8AC3E}">
        <p14:creationId xmlns:p14="http://schemas.microsoft.com/office/powerpoint/2010/main" val="109933263"/>
      </p:ext>
    </p:extLst>
  </p:cSld>
  <p:clrMap bg1="lt1" tx1="dk1" bg2="lt2" tx2="dk2" accent1="accent1" accent2="accent2" accent3="accent3" accent4="accent4" accent5="accent5" accent6="accent6" hlink="hlink" folHlink="folHlink"/>
  <p:sldLayoutIdLst>
    <p:sldLayoutId id="2147483715" r:id="rId1"/>
    <p:sldLayoutId id="2147483726" r:id="rId2"/>
    <p:sldLayoutId id="2147483716" r:id="rId3"/>
    <p:sldLayoutId id="2147483717" r:id="rId4"/>
    <p:sldLayoutId id="214748372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xmlns="" id="{CD71FF36-9AEC-160B-3F6F-47A4B693ECD7}"/>
              </a:ext>
            </a:extLst>
          </p:cNvPr>
          <p:cNvSpPr>
            <a:spLocks noGrp="1"/>
          </p:cNvSpPr>
          <p:nvPr>
            <p:ph type="title"/>
          </p:nvPr>
        </p:nvSpPr>
        <p:spPr>
          <a:xfrm>
            <a:off x="1166000" y="2180349"/>
            <a:ext cx="9859993" cy="1325563"/>
          </a:xfrm>
        </p:spPr>
        <p:txBody>
          <a:bodyPr>
            <a:normAutofit/>
          </a:bodyPr>
          <a:lstStyle/>
          <a:p>
            <a:r>
              <a:rPr lang="en-US" dirty="0"/>
              <a:t>RLMO Round Table Interim Meeting</a:t>
            </a:r>
            <a:br>
              <a:rPr lang="en-US" dirty="0"/>
            </a:br>
            <a:r>
              <a:rPr lang="en-US" dirty="0"/>
              <a:t>March </a:t>
            </a:r>
            <a:r>
              <a:rPr lang="es-CR" dirty="0"/>
              <a:t>2026 </a:t>
            </a:r>
            <a:endParaRPr lang="es-CR" spc="-150" dirty="0"/>
          </a:p>
        </p:txBody>
      </p:sp>
      <p:sp>
        <p:nvSpPr>
          <p:cNvPr id="5" name="Subtítulo 4">
            <a:extLst>
              <a:ext uri="{FF2B5EF4-FFF2-40B4-BE49-F238E27FC236}">
                <a16:creationId xmlns:a16="http://schemas.microsoft.com/office/drawing/2014/main" xmlns="" id="{00EAE93A-75F5-C35E-EBA1-314438C6B119}"/>
              </a:ext>
            </a:extLst>
          </p:cNvPr>
          <p:cNvSpPr>
            <a:spLocks noGrp="1"/>
          </p:cNvSpPr>
          <p:nvPr>
            <p:ph type="subTitle" idx="1"/>
          </p:nvPr>
        </p:nvSpPr>
        <p:spPr>
          <a:xfrm>
            <a:off x="1166000" y="4268158"/>
            <a:ext cx="9859993" cy="2088192"/>
          </a:xfrm>
        </p:spPr>
        <p:txBody>
          <a:bodyPr>
            <a:noAutofit/>
          </a:bodyPr>
          <a:lstStyle/>
          <a:p>
            <a:r>
              <a:rPr lang="es-CR" sz="2800" dirty="0"/>
              <a:t>SIM  MWG- 11 Legal </a:t>
            </a:r>
            <a:r>
              <a:rPr lang="en-US" sz="2800" dirty="0"/>
              <a:t>Metrology </a:t>
            </a:r>
          </a:p>
          <a:p>
            <a:r>
              <a:rPr lang="en-US" sz="2800" dirty="0"/>
              <a:t>Chair Sandra Rodríguez Zúñiga </a:t>
            </a:r>
            <a:r>
              <a:rPr lang="es-CR" sz="2800" dirty="0"/>
              <a:t> </a:t>
            </a:r>
          </a:p>
          <a:p>
            <a:r>
              <a:rPr lang="es-CR" sz="2800" dirty="0"/>
              <a:t>LACOMET Costa Rica</a:t>
            </a:r>
            <a:endParaRPr lang="es-CR" sz="2800" b="1" dirty="0"/>
          </a:p>
        </p:txBody>
      </p:sp>
      <p:sp>
        <p:nvSpPr>
          <p:cNvPr id="6" name="Marcador de número de diapositiva 5">
            <a:extLst>
              <a:ext uri="{FF2B5EF4-FFF2-40B4-BE49-F238E27FC236}">
                <a16:creationId xmlns:a16="http://schemas.microsoft.com/office/drawing/2014/main" xmlns="" id="{2A00ED6F-D928-5A32-2991-DBAA658A6A0F}"/>
              </a:ext>
            </a:extLst>
          </p:cNvPr>
          <p:cNvSpPr>
            <a:spLocks noGrp="1"/>
          </p:cNvSpPr>
          <p:nvPr>
            <p:ph type="sldNum" sz="quarter" idx="4"/>
          </p:nvPr>
        </p:nvSpPr>
        <p:spPr/>
        <p:txBody>
          <a:bodyPr/>
          <a:lstStyle/>
          <a:p>
            <a:fld id="{B2DC25EE-239B-4C5F-AAD1-255A7D5F1EE2}" type="slidenum">
              <a:rPr lang="en-US" smtClean="0"/>
              <a:t>1</a:t>
            </a:fld>
            <a:endParaRPr lang="en-US" dirty="0"/>
          </a:p>
        </p:txBody>
      </p:sp>
      <p:pic>
        <p:nvPicPr>
          <p:cNvPr id="7" name="Imagen 6">
            <a:extLst>
              <a:ext uri="{FF2B5EF4-FFF2-40B4-BE49-F238E27FC236}">
                <a16:creationId xmlns:a16="http://schemas.microsoft.com/office/drawing/2014/main" xmlns="" id="{35C173B1-C652-B4BF-6F3F-6F44217B7E8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524"/>
          <a:stretch/>
        </p:blipFill>
        <p:spPr>
          <a:xfrm>
            <a:off x="85449" y="329320"/>
            <a:ext cx="3638042" cy="630863"/>
          </a:xfrm>
          <a:prstGeom prst="rect">
            <a:avLst/>
          </a:prstGeom>
        </p:spPr>
      </p:pic>
    </p:spTree>
    <p:extLst>
      <p:ext uri="{BB962C8B-B14F-4D97-AF65-F5344CB8AC3E}">
        <p14:creationId xmlns:p14="http://schemas.microsoft.com/office/powerpoint/2010/main" val="765088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982FF46-01B7-4F7C-EEE1-8C064516FAB4}"/>
              </a:ext>
            </a:extLst>
          </p:cNvPr>
          <p:cNvSpPr>
            <a:spLocks noGrp="1"/>
          </p:cNvSpPr>
          <p:nvPr>
            <p:ph type="title"/>
          </p:nvPr>
        </p:nvSpPr>
        <p:spPr>
          <a:xfrm>
            <a:off x="1066620" y="2360161"/>
            <a:ext cx="4258415" cy="630863"/>
          </a:xfrm>
        </p:spPr>
        <p:txBody>
          <a:bodyPr/>
          <a:lstStyle/>
          <a:p>
            <a:r>
              <a:rPr lang="en-US" dirty="0"/>
              <a:t>Thank you </a:t>
            </a:r>
          </a:p>
        </p:txBody>
      </p:sp>
      <p:sp>
        <p:nvSpPr>
          <p:cNvPr id="3" name="Marcador de número de diapositiva 2">
            <a:extLst>
              <a:ext uri="{FF2B5EF4-FFF2-40B4-BE49-F238E27FC236}">
                <a16:creationId xmlns:a16="http://schemas.microsoft.com/office/drawing/2014/main" xmlns="" id="{CD4A88C3-4CAD-AABF-16F6-967A7437A08F}"/>
              </a:ext>
            </a:extLst>
          </p:cNvPr>
          <p:cNvSpPr>
            <a:spLocks noGrp="1"/>
          </p:cNvSpPr>
          <p:nvPr>
            <p:ph type="sldNum" sz="quarter" idx="4"/>
          </p:nvPr>
        </p:nvSpPr>
        <p:spPr/>
        <p:txBody>
          <a:bodyPr/>
          <a:lstStyle/>
          <a:p>
            <a:fld id="{B2DC25EE-239B-4C5F-AAD1-255A7D5F1EE2}" type="slidenum">
              <a:rPr lang="en-US" smtClean="0"/>
              <a:t>10</a:t>
            </a:fld>
            <a:endParaRPr lang="en-US" dirty="0"/>
          </a:p>
        </p:txBody>
      </p:sp>
      <p:sp>
        <p:nvSpPr>
          <p:cNvPr id="7" name="Subtítulo 6">
            <a:extLst>
              <a:ext uri="{FF2B5EF4-FFF2-40B4-BE49-F238E27FC236}">
                <a16:creationId xmlns:a16="http://schemas.microsoft.com/office/drawing/2014/main" xmlns="" id="{C7A65574-C398-3DBB-3617-91D72400DA11}"/>
              </a:ext>
            </a:extLst>
          </p:cNvPr>
          <p:cNvSpPr>
            <a:spLocks noGrp="1"/>
          </p:cNvSpPr>
          <p:nvPr>
            <p:ph type="subTitle" idx="1"/>
          </p:nvPr>
        </p:nvSpPr>
        <p:spPr>
          <a:xfrm>
            <a:off x="2844900" y="2998695"/>
            <a:ext cx="4258415" cy="904698"/>
          </a:xfrm>
        </p:spPr>
        <p:txBody>
          <a:bodyPr/>
          <a:lstStyle/>
          <a:p>
            <a:r>
              <a:rPr lang="es-CR" dirty="0"/>
              <a:t>MUCHAS GRACIAS</a:t>
            </a:r>
          </a:p>
        </p:txBody>
      </p:sp>
      <p:sp>
        <p:nvSpPr>
          <p:cNvPr id="5" name="CuadroTexto 4">
            <a:extLst>
              <a:ext uri="{FF2B5EF4-FFF2-40B4-BE49-F238E27FC236}">
                <a16:creationId xmlns:a16="http://schemas.microsoft.com/office/drawing/2014/main" xmlns="" id="{8F842A4E-79A5-FEDA-3EFC-0D3C32C5C50B}"/>
              </a:ext>
            </a:extLst>
          </p:cNvPr>
          <p:cNvSpPr txBox="1"/>
          <p:nvPr/>
        </p:nvSpPr>
        <p:spPr>
          <a:xfrm>
            <a:off x="3621738" y="5402243"/>
            <a:ext cx="4948523" cy="954107"/>
          </a:xfrm>
          <a:prstGeom prst="rect">
            <a:avLst/>
          </a:prstGeom>
          <a:noFill/>
        </p:spPr>
        <p:txBody>
          <a:bodyPr wrap="square" rtlCol="0">
            <a:spAutoFit/>
          </a:bodyPr>
          <a:lstStyle/>
          <a:p>
            <a:pPr algn="r">
              <a:lnSpc>
                <a:spcPct val="100000"/>
              </a:lnSpc>
              <a:spcBef>
                <a:spcPts val="0"/>
              </a:spcBef>
            </a:pPr>
            <a:r>
              <a:rPr lang="es-CR" sz="2800" b="0" spc="0" dirty="0">
                <a:solidFill>
                  <a:srgbClr val="202859"/>
                </a:solidFill>
                <a:latin typeface="Calibri" panose="020F0502020204030204" pitchFamily="34" charset="0"/>
                <a:ea typeface="Calibri" panose="020F0502020204030204" pitchFamily="34" charset="0"/>
                <a:cs typeface="Calibri" panose="020F0502020204030204" pitchFamily="34" charset="0"/>
              </a:rPr>
              <a:t>📧 srodriguez@lacomet.go.cr</a:t>
            </a:r>
          </a:p>
          <a:p>
            <a:pPr algn="r">
              <a:lnSpc>
                <a:spcPct val="100000"/>
              </a:lnSpc>
              <a:spcBef>
                <a:spcPts val="0"/>
              </a:spcBef>
            </a:pPr>
            <a:r>
              <a:rPr lang="es-CR" sz="2800" b="0" spc="0" dirty="0">
                <a:solidFill>
                  <a:srgbClr val="202859"/>
                </a:solidFill>
                <a:latin typeface="Calibri" panose="020F0502020204030204" pitchFamily="34" charset="0"/>
                <a:ea typeface="Calibri" panose="020F0502020204030204" pitchFamily="34" charset="0"/>
                <a:cs typeface="Calibri" panose="020F0502020204030204" pitchFamily="34" charset="0"/>
              </a:rPr>
              <a:t>🌐 https://www.lcm.go.cr</a:t>
            </a:r>
            <a:endParaRPr lang="es-CR" sz="2800" dirty="0">
              <a:latin typeface="HendersonSansW00-BasicLight" panose="02000505030000020004" pitchFamily="2" charset="0"/>
            </a:endParaRPr>
          </a:p>
        </p:txBody>
      </p:sp>
      <p:pic>
        <p:nvPicPr>
          <p:cNvPr id="6" name="Imagen 5">
            <a:extLst>
              <a:ext uri="{FF2B5EF4-FFF2-40B4-BE49-F238E27FC236}">
                <a16:creationId xmlns:a16="http://schemas.microsoft.com/office/drawing/2014/main" xmlns="" id="{35C173B1-C652-B4BF-6F3F-6F44217B7E8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524"/>
          <a:stretch/>
        </p:blipFill>
        <p:spPr>
          <a:xfrm>
            <a:off x="0" y="0"/>
            <a:ext cx="6671144" cy="1156825"/>
          </a:xfrm>
          <a:prstGeom prst="rect">
            <a:avLst/>
          </a:prstGeom>
        </p:spPr>
      </p:pic>
    </p:spTree>
    <p:extLst>
      <p:ext uri="{BB962C8B-B14F-4D97-AF65-F5344CB8AC3E}">
        <p14:creationId xmlns:p14="http://schemas.microsoft.com/office/powerpoint/2010/main" val="111911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177EAED-5F0E-5CA0-473A-130DF4182F7B}"/>
              </a:ext>
            </a:extLst>
          </p:cNvPr>
          <p:cNvSpPr>
            <a:spLocks noGrp="1"/>
          </p:cNvSpPr>
          <p:nvPr>
            <p:ph type="title"/>
          </p:nvPr>
        </p:nvSpPr>
        <p:spPr/>
        <p:txBody>
          <a:bodyPr/>
          <a:lstStyle/>
          <a:p>
            <a:r>
              <a:rPr lang="en-US" dirty="0"/>
              <a:t>Development and strengthening of Legal Metrology</a:t>
            </a:r>
            <a:endParaRPr lang="es-CR" dirty="0"/>
          </a:p>
        </p:txBody>
      </p:sp>
      <p:graphicFrame>
        <p:nvGraphicFramePr>
          <p:cNvPr id="5" name="Marcador de contenido 4">
            <a:extLst>
              <a:ext uri="{FF2B5EF4-FFF2-40B4-BE49-F238E27FC236}">
                <a16:creationId xmlns:a16="http://schemas.microsoft.com/office/drawing/2014/main" xmlns="" id="{78AF8861-8FC2-AC4A-A0F9-D589B4344791}"/>
              </a:ext>
            </a:extLst>
          </p:cNvPr>
          <p:cNvGraphicFramePr>
            <a:graphicFrameLocks noGrp="1"/>
          </p:cNvGraphicFramePr>
          <p:nvPr>
            <p:ph idx="1"/>
            <p:extLst>
              <p:ext uri="{D42A27DB-BD31-4B8C-83A1-F6EECF244321}">
                <p14:modId xmlns:p14="http://schemas.microsoft.com/office/powerpoint/2010/main" val="1026415904"/>
              </p:ext>
            </p:extLst>
          </p:nvPr>
        </p:nvGraphicFramePr>
        <p:xfrm>
          <a:off x="188349" y="1959714"/>
          <a:ext cx="10550525" cy="4286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número de diapositiva 3">
            <a:extLst>
              <a:ext uri="{FF2B5EF4-FFF2-40B4-BE49-F238E27FC236}">
                <a16:creationId xmlns:a16="http://schemas.microsoft.com/office/drawing/2014/main" xmlns="" id="{F79F83F9-E131-C554-CBEA-86B53A89F633}"/>
              </a:ext>
            </a:extLst>
          </p:cNvPr>
          <p:cNvSpPr>
            <a:spLocks noGrp="1"/>
          </p:cNvSpPr>
          <p:nvPr>
            <p:ph type="sldNum" sz="quarter" idx="12"/>
          </p:nvPr>
        </p:nvSpPr>
        <p:spPr/>
        <p:txBody>
          <a:bodyPr/>
          <a:lstStyle/>
          <a:p>
            <a:fld id="{B2DC25EE-239B-4C5F-AAD1-255A7D5F1EE2}" type="slidenum">
              <a:rPr lang="en-US" smtClean="0"/>
              <a:t>2</a:t>
            </a:fld>
            <a:endParaRPr lang="en-US" dirty="0"/>
          </a:p>
        </p:txBody>
      </p:sp>
      <p:sp>
        <p:nvSpPr>
          <p:cNvPr id="3" name="Rectángulo redondeado 2"/>
          <p:cNvSpPr/>
          <p:nvPr/>
        </p:nvSpPr>
        <p:spPr>
          <a:xfrm>
            <a:off x="624095" y="3146511"/>
            <a:ext cx="1640792" cy="82894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CR" dirty="0"/>
              <a:t>Se habla español</a:t>
            </a:r>
          </a:p>
        </p:txBody>
      </p:sp>
      <p:sp>
        <p:nvSpPr>
          <p:cNvPr id="10" name="Rectángulo redondeado 9"/>
          <p:cNvSpPr/>
          <p:nvPr/>
        </p:nvSpPr>
        <p:spPr>
          <a:xfrm>
            <a:off x="8527480" y="3273897"/>
            <a:ext cx="1640792" cy="82894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CR" dirty="0" err="1"/>
              <a:t>Carimet</a:t>
            </a:r>
            <a:endParaRPr lang="es-CR" dirty="0"/>
          </a:p>
          <a:p>
            <a:pPr algn="ctr"/>
            <a:r>
              <a:rPr lang="es-CR" dirty="0"/>
              <a:t>English</a:t>
            </a:r>
          </a:p>
        </p:txBody>
      </p:sp>
    </p:spTree>
    <p:extLst>
      <p:ext uri="{BB962C8B-B14F-4D97-AF65-F5344CB8AC3E}">
        <p14:creationId xmlns:p14="http://schemas.microsoft.com/office/powerpoint/2010/main" val="515285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Workshop “Structure of Legal Metrology, Technical Regulations”</a:t>
            </a:r>
          </a:p>
        </p:txBody>
      </p:sp>
      <p:sp>
        <p:nvSpPr>
          <p:cNvPr id="3" name="Marcador de contenido 2"/>
          <p:cNvSpPr>
            <a:spLocks noGrp="1"/>
          </p:cNvSpPr>
          <p:nvPr>
            <p:ph idx="1"/>
          </p:nvPr>
        </p:nvSpPr>
        <p:spPr/>
        <p:txBody>
          <a:bodyPr>
            <a:normAutofit fontScale="70000" lnSpcReduction="20000"/>
          </a:bodyPr>
          <a:lstStyle/>
          <a:p>
            <a:r>
              <a:rPr lang="en-US" dirty="0"/>
              <a:t>The importance of having a Metrology Law based on the OIML </a:t>
            </a:r>
            <a:r>
              <a:rPr lang="en-US" dirty="0" err="1"/>
              <a:t>D1</a:t>
            </a:r>
            <a:r>
              <a:rPr lang="en-US" dirty="0"/>
              <a:t> guideline, National Metrology Systems: Development of the institutional and legislative framework, was emphasized.</a:t>
            </a:r>
          </a:p>
          <a:p>
            <a:r>
              <a:rPr lang="en-US" dirty="0"/>
              <a:t>The importance of developing technical regulations based on OIML Recommendations within the framework of the mutual recognition agreement for type approval certificates was recognized and analyzed so that verifications are valid at the various </a:t>
            </a:r>
            <a:r>
              <a:rPr lang="en-US" dirty="0" err="1"/>
              <a:t>NMI</a:t>
            </a:r>
            <a:r>
              <a:rPr lang="en-US" dirty="0"/>
              <a:t>.</a:t>
            </a:r>
          </a:p>
          <a:p>
            <a:r>
              <a:rPr lang="en-US" dirty="0"/>
              <a:t>The options for accepting type approval through type approval declarations from other </a:t>
            </a:r>
            <a:r>
              <a:rPr lang="en-US" dirty="0" err="1"/>
              <a:t>NMI</a:t>
            </a:r>
            <a:r>
              <a:rPr lang="en-US" dirty="0"/>
              <a:t> and OIML-CS, and through certification issued by national manufacturers as a Declaration of Conformity, were analyzed.</a:t>
            </a:r>
          </a:p>
          <a:p>
            <a:r>
              <a:rPr lang="en-US" dirty="0"/>
              <a:t>The importance of type approval certification was justified as a tool to control the entry of measuring instruments that do not meet the country's regulated specifications prior to their importation.</a:t>
            </a:r>
          </a:p>
          <a:p>
            <a:r>
              <a:rPr lang="en-US" dirty="0"/>
              <a:t>The strengths of the different Legal Metrological Control structures in place at the </a:t>
            </a:r>
            <a:r>
              <a:rPr lang="en-US" dirty="0" err="1"/>
              <a:t>NMO</a:t>
            </a:r>
            <a:r>
              <a:rPr lang="en-US" dirty="0"/>
              <a:t> participants were examined. This will facilitate the development of new knowledge-sharing strategies in the region and the implementation of new metrological technical regulations.</a:t>
            </a:r>
          </a:p>
          <a:p>
            <a:pPr marL="0" indent="0">
              <a:buNone/>
            </a:pPr>
            <a:endParaRPr lang="en-US" dirty="0"/>
          </a:p>
          <a:p>
            <a:endParaRPr lang="en-US" dirty="0"/>
          </a:p>
        </p:txBody>
      </p:sp>
      <p:sp>
        <p:nvSpPr>
          <p:cNvPr id="4" name="Marcador de número de diapositiva 3"/>
          <p:cNvSpPr>
            <a:spLocks noGrp="1"/>
          </p:cNvSpPr>
          <p:nvPr>
            <p:ph type="sldNum" sz="quarter" idx="12"/>
          </p:nvPr>
        </p:nvSpPr>
        <p:spPr/>
        <p:txBody>
          <a:bodyPr/>
          <a:lstStyle/>
          <a:p>
            <a:fld id="{B2DC25EE-239B-4C5F-AAD1-255A7D5F1EE2}" type="slidenum">
              <a:rPr lang="en-US" smtClean="0"/>
              <a:t>3</a:t>
            </a:fld>
            <a:endParaRPr lang="en-US" dirty="0"/>
          </a:p>
        </p:txBody>
      </p:sp>
      <p:sp>
        <p:nvSpPr>
          <p:cNvPr id="5" name="Rectángulo redondeado 4"/>
          <p:cNvSpPr/>
          <p:nvPr/>
        </p:nvSpPr>
        <p:spPr>
          <a:xfrm>
            <a:off x="6161519" y="296035"/>
            <a:ext cx="3650037" cy="413266"/>
          </a:xfrm>
          <a:prstGeom prst="roundRect">
            <a:avLst/>
          </a:prstGeom>
          <a:solidFill>
            <a:srgbClr val="92D050"/>
          </a:solidFill>
          <a:ln w="28575">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
              <a:t>2025-10-06 to 2025-10-09</a:t>
            </a:r>
            <a:endParaRPr lang="en-US" dirty="0"/>
          </a:p>
        </p:txBody>
      </p:sp>
      <p:sp>
        <p:nvSpPr>
          <p:cNvPr id="6" name="Elipse 5"/>
          <p:cNvSpPr/>
          <p:nvPr/>
        </p:nvSpPr>
        <p:spPr>
          <a:xfrm>
            <a:off x="9982200" y="965676"/>
            <a:ext cx="786213" cy="700755"/>
          </a:xfrm>
          <a:prstGeom prst="ellipse">
            <a:avLst/>
          </a:prstGeom>
          <a:solidFill>
            <a:srgbClr val="92D050"/>
          </a:solidFill>
          <a:ln w="28575">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R" dirty="0"/>
              <a:t>20 </a:t>
            </a:r>
            <a:endParaRPr lang="en-US" dirty="0"/>
          </a:p>
        </p:txBody>
      </p:sp>
      <p:sp>
        <p:nvSpPr>
          <p:cNvPr id="7" name="Rectángulo redondeado 6"/>
          <p:cNvSpPr/>
          <p:nvPr/>
        </p:nvSpPr>
        <p:spPr>
          <a:xfrm>
            <a:off x="1998293" y="6151596"/>
            <a:ext cx="1479845" cy="413266"/>
          </a:xfrm>
          <a:prstGeom prst="roundRect">
            <a:avLst/>
          </a:prstGeom>
          <a:solidFill>
            <a:srgbClr val="92D050"/>
          </a:solidFill>
          <a:ln w="28575">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t>Spanish</a:t>
            </a:r>
          </a:p>
        </p:txBody>
      </p:sp>
    </p:spTree>
    <p:extLst>
      <p:ext uri="{BB962C8B-B14F-4D97-AF65-F5344CB8AC3E}">
        <p14:creationId xmlns:p14="http://schemas.microsoft.com/office/powerpoint/2010/main" val="3191581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a:t>Workshop “Structure of Legal Metrology, Technical Regulations”</a:t>
            </a:r>
          </a:p>
        </p:txBody>
      </p:sp>
      <p:sp>
        <p:nvSpPr>
          <p:cNvPr id="3" name="Marcador de contenido 2"/>
          <p:cNvSpPr>
            <a:spLocks noGrp="1"/>
          </p:cNvSpPr>
          <p:nvPr>
            <p:ph idx="1"/>
          </p:nvPr>
        </p:nvSpPr>
        <p:spPr/>
        <p:txBody>
          <a:bodyPr>
            <a:normAutofit fontScale="77500" lnSpcReduction="20000"/>
          </a:bodyPr>
          <a:lstStyle/>
          <a:p>
            <a:r>
              <a:rPr lang="en-US" dirty="0"/>
              <a:t>Various strategies for strengthening metrological surveillance mechanisms and technical regulation oversight were shared, with the goal of making them more harmonized and common for </a:t>
            </a:r>
            <a:r>
              <a:rPr lang="en-US" dirty="0" err="1"/>
              <a:t>NMI</a:t>
            </a:r>
            <a:r>
              <a:rPr lang="en-US" dirty="0"/>
              <a:t>.</a:t>
            </a:r>
          </a:p>
          <a:p>
            <a:r>
              <a:rPr lang="en-US" dirty="0"/>
              <a:t>Type approval or homologation processes with product certification schemes and associated OIML type assessment/testing processes for types of measuring instruments based on the requirements of the OIML Recommendations were analyzed.</a:t>
            </a:r>
          </a:p>
          <a:p>
            <a:r>
              <a:rPr lang="en-US" dirty="0"/>
              <a:t>Cooperation among member countries applicable to Legal Metrology was achieved in the processes of Software Validation, digitalization, and Metrological Verification, which will strengthen the region by minimizing costs and maximizing existing resources, while demonstrating the impact of legal metrology on society.</a:t>
            </a:r>
          </a:p>
          <a:p>
            <a:r>
              <a:rPr lang="en-US" dirty="0"/>
              <a:t>A discussion began on strategic changes that </a:t>
            </a:r>
            <a:r>
              <a:rPr lang="en-US" dirty="0" err="1"/>
              <a:t>NMI</a:t>
            </a:r>
            <a:r>
              <a:rPr lang="en-US" dirty="0"/>
              <a:t> can adopt to improve the effectiveness of their regulatory processes for measuring instruments.</a:t>
            </a:r>
          </a:p>
          <a:p>
            <a:r>
              <a:rPr lang="en-US" dirty="0"/>
              <a:t>It was identified that a computer tool that concentrates each step of the Legal Metrology process helps to better manage and control this process.</a:t>
            </a:r>
          </a:p>
          <a:p>
            <a:endParaRPr lang="en-US" dirty="0"/>
          </a:p>
        </p:txBody>
      </p:sp>
      <p:sp>
        <p:nvSpPr>
          <p:cNvPr id="4" name="Marcador de número de diapositiva 3"/>
          <p:cNvSpPr>
            <a:spLocks noGrp="1"/>
          </p:cNvSpPr>
          <p:nvPr>
            <p:ph type="sldNum" sz="quarter" idx="12"/>
          </p:nvPr>
        </p:nvSpPr>
        <p:spPr/>
        <p:txBody>
          <a:bodyPr/>
          <a:lstStyle/>
          <a:p>
            <a:fld id="{B2DC25EE-239B-4C5F-AAD1-255A7D5F1EE2}" type="slidenum">
              <a:rPr lang="en-US" smtClean="0"/>
              <a:t>4</a:t>
            </a:fld>
            <a:endParaRPr lang="en-US" dirty="0"/>
          </a:p>
        </p:txBody>
      </p:sp>
      <p:sp>
        <p:nvSpPr>
          <p:cNvPr id="5" name="Rectángulo redondeado 4"/>
          <p:cNvSpPr/>
          <p:nvPr/>
        </p:nvSpPr>
        <p:spPr>
          <a:xfrm>
            <a:off x="6096000" y="1126129"/>
            <a:ext cx="3650037" cy="413266"/>
          </a:xfrm>
          <a:prstGeom prst="roundRect">
            <a:avLst/>
          </a:prstGeom>
          <a:solidFill>
            <a:srgbClr val="92D050"/>
          </a:solidFill>
          <a:ln w="28575">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
              <a:t>2025-10-06 to 2025-10-09</a:t>
            </a:r>
            <a:endParaRPr lang="en-US" dirty="0"/>
          </a:p>
        </p:txBody>
      </p:sp>
      <p:sp>
        <p:nvSpPr>
          <p:cNvPr id="6" name="Elipse 5"/>
          <p:cNvSpPr/>
          <p:nvPr/>
        </p:nvSpPr>
        <p:spPr>
          <a:xfrm>
            <a:off x="10202125" y="989933"/>
            <a:ext cx="786213" cy="700755"/>
          </a:xfrm>
          <a:prstGeom prst="ellipse">
            <a:avLst/>
          </a:prstGeom>
          <a:solidFill>
            <a:srgbClr val="92D050"/>
          </a:solidFill>
          <a:ln w="28575">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R" dirty="0"/>
              <a:t>20 </a:t>
            </a:r>
            <a:endParaRPr lang="en-US" dirty="0"/>
          </a:p>
        </p:txBody>
      </p:sp>
      <p:sp>
        <p:nvSpPr>
          <p:cNvPr id="7" name="Rectángulo redondeado 6"/>
          <p:cNvSpPr/>
          <p:nvPr/>
        </p:nvSpPr>
        <p:spPr>
          <a:xfrm>
            <a:off x="1998293" y="6151596"/>
            <a:ext cx="1479845" cy="413266"/>
          </a:xfrm>
          <a:prstGeom prst="roundRect">
            <a:avLst/>
          </a:prstGeom>
          <a:solidFill>
            <a:srgbClr val="92D050"/>
          </a:solidFill>
          <a:ln w="28575">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t>Spanish</a:t>
            </a:r>
          </a:p>
        </p:txBody>
      </p:sp>
    </p:spTree>
    <p:extLst>
      <p:ext uri="{BB962C8B-B14F-4D97-AF65-F5344CB8AC3E}">
        <p14:creationId xmlns:p14="http://schemas.microsoft.com/office/powerpoint/2010/main" val="2857035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07080" y="90845"/>
            <a:ext cx="7287155" cy="923514"/>
          </a:xfrm>
        </p:spPr>
        <p:txBody>
          <a:bodyPr/>
          <a:lstStyle/>
          <a:p>
            <a:r>
              <a:rPr lang="es-CR" dirty="0" err="1"/>
              <a:t>Planned</a:t>
            </a:r>
            <a:r>
              <a:rPr lang="es-CR" dirty="0"/>
              <a:t> Training</a:t>
            </a:r>
            <a:endParaRPr lang="en-US" dirty="0"/>
          </a:p>
        </p:txBody>
      </p:sp>
      <p:sp>
        <p:nvSpPr>
          <p:cNvPr id="4" name="Marcador de número de diapositiva 3"/>
          <p:cNvSpPr>
            <a:spLocks noGrp="1"/>
          </p:cNvSpPr>
          <p:nvPr>
            <p:ph type="sldNum" sz="quarter" idx="12"/>
          </p:nvPr>
        </p:nvSpPr>
        <p:spPr/>
        <p:txBody>
          <a:bodyPr/>
          <a:lstStyle/>
          <a:p>
            <a:fld id="{B2DC25EE-239B-4C5F-AAD1-255A7D5F1EE2}" type="slidenum">
              <a:rPr lang="en-US" smtClean="0"/>
              <a:t>5</a:t>
            </a:fld>
            <a:endParaRPr lang="en-US"/>
          </a:p>
        </p:txBody>
      </p:sp>
      <p:graphicFrame>
        <p:nvGraphicFramePr>
          <p:cNvPr id="5" name="Diagrama 4"/>
          <p:cNvGraphicFramePr/>
          <p:nvPr>
            <p:extLst>
              <p:ext uri="{D42A27DB-BD31-4B8C-83A1-F6EECF244321}">
                <p14:modId xmlns:p14="http://schemas.microsoft.com/office/powerpoint/2010/main" val="1493154416"/>
              </p:ext>
            </p:extLst>
          </p:nvPr>
        </p:nvGraphicFramePr>
        <p:xfrm>
          <a:off x="1365427" y="1014359"/>
          <a:ext cx="9556098"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2620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a:t>CARIMET   </a:t>
            </a:r>
            <a:endParaRPr lang="en-US" dirty="0"/>
          </a:p>
        </p:txBody>
      </p:sp>
      <p:sp>
        <p:nvSpPr>
          <p:cNvPr id="3" name="Marcador de contenido 2"/>
          <p:cNvSpPr>
            <a:spLocks noGrp="1"/>
          </p:cNvSpPr>
          <p:nvPr>
            <p:ph idx="1"/>
          </p:nvPr>
        </p:nvSpPr>
        <p:spPr/>
        <p:txBody>
          <a:bodyPr>
            <a:normAutofit fontScale="85000" lnSpcReduction="10000"/>
          </a:bodyPr>
          <a:lstStyle/>
          <a:p>
            <a:pPr marL="0" indent="0">
              <a:buNone/>
            </a:pPr>
            <a:r>
              <a:rPr lang="en-US" sz="2800" dirty="0"/>
              <a:t>Review and Revision of Metrology Legislation in eight (8) countries utilizing OIML D1 (2020) as a guide.</a:t>
            </a:r>
          </a:p>
          <a:p>
            <a:pPr lvl="1"/>
            <a:r>
              <a:rPr lang="en-US" sz="2500" dirty="0" err="1"/>
              <a:t>UNIDO</a:t>
            </a:r>
            <a:r>
              <a:rPr lang="en-US" sz="2500" dirty="0"/>
              <a:t> supported - Grenada, Jamaica, and Saint Vincent and the Grenadines</a:t>
            </a:r>
          </a:p>
          <a:p>
            <a:pPr lvl="1"/>
            <a:r>
              <a:rPr lang="en-US" sz="2500" dirty="0"/>
              <a:t>EU/</a:t>
            </a:r>
            <a:r>
              <a:rPr lang="en-US" sz="2500" dirty="0" err="1"/>
              <a:t>PTB</a:t>
            </a:r>
            <a:r>
              <a:rPr lang="en-US" sz="2500" dirty="0"/>
              <a:t> supported - Antigua and Barbuda, Belize, Guyana, Haiti and Suriname</a:t>
            </a:r>
          </a:p>
          <a:p>
            <a:pPr marL="457200" lvl="1" indent="0">
              <a:buNone/>
            </a:pPr>
            <a:endParaRPr lang="en-US" sz="2500" dirty="0"/>
          </a:p>
          <a:p>
            <a:pPr marL="457200" lvl="1" indent="0">
              <a:buNone/>
            </a:pPr>
            <a:r>
              <a:rPr lang="en-US" sz="2800" dirty="0"/>
              <a:t>Sensitization sessions through our </a:t>
            </a:r>
            <a:r>
              <a:rPr lang="en-US" sz="2800" dirty="0" err="1"/>
              <a:t>CARIMET</a:t>
            </a:r>
            <a:r>
              <a:rPr lang="en-US" sz="2800" dirty="0"/>
              <a:t> Legal Metrology Working Group on the importance of Legal Metrology in society to stakeholders.</a:t>
            </a:r>
          </a:p>
          <a:p>
            <a:pPr marL="0" indent="0">
              <a:buNone/>
            </a:pPr>
            <a:r>
              <a:rPr lang="en-US" sz="2800" dirty="0"/>
              <a:t>activities  </a:t>
            </a:r>
          </a:p>
          <a:p>
            <a:pPr lvl="1"/>
            <a:r>
              <a:rPr lang="en-US" sz="2500" dirty="0"/>
              <a:t>Training in the testing and verification of non-automatic weighing instruments. (2026)</a:t>
            </a:r>
          </a:p>
          <a:p>
            <a:pPr lvl="1"/>
            <a:r>
              <a:rPr lang="en-US" sz="2500" dirty="0"/>
              <a:t>Training in the determination of the net content of pre-packaged commodities. (2026)</a:t>
            </a:r>
          </a:p>
          <a:p>
            <a:pPr lvl="1"/>
            <a:r>
              <a:rPr lang="en-US" sz="2500" dirty="0"/>
              <a:t>Training in the testing and verification of fuel dispensers. (2027)</a:t>
            </a:r>
          </a:p>
          <a:p>
            <a:pPr lvl="1"/>
            <a:r>
              <a:rPr lang="en-US" sz="2500" dirty="0"/>
              <a:t>Sensitization sessions on the importance of Legal Metrology in society to stakeholders. </a:t>
            </a:r>
          </a:p>
          <a:p>
            <a:endParaRPr lang="en-US" dirty="0"/>
          </a:p>
        </p:txBody>
      </p:sp>
      <p:sp>
        <p:nvSpPr>
          <p:cNvPr id="4" name="Marcador de número de diapositiva 3"/>
          <p:cNvSpPr>
            <a:spLocks noGrp="1"/>
          </p:cNvSpPr>
          <p:nvPr>
            <p:ph type="sldNum" sz="quarter" idx="12"/>
          </p:nvPr>
        </p:nvSpPr>
        <p:spPr/>
        <p:txBody>
          <a:bodyPr/>
          <a:lstStyle/>
          <a:p>
            <a:fld id="{B2DC25EE-239B-4C5F-AAD1-255A7D5F1EE2}" type="slidenum">
              <a:rPr lang="en-US" smtClean="0"/>
              <a:t>6</a:t>
            </a:fld>
            <a:endParaRPr lang="en-US" dirty="0"/>
          </a:p>
        </p:txBody>
      </p:sp>
    </p:spTree>
    <p:extLst>
      <p:ext uri="{BB962C8B-B14F-4D97-AF65-F5344CB8AC3E}">
        <p14:creationId xmlns:p14="http://schemas.microsoft.com/office/powerpoint/2010/main" val="911680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a:t>CARIMET   </a:t>
            </a:r>
            <a:endParaRPr lang="en-US" dirty="0"/>
          </a:p>
        </p:txBody>
      </p:sp>
      <p:sp>
        <p:nvSpPr>
          <p:cNvPr id="3" name="Marcador de contenido 2"/>
          <p:cNvSpPr>
            <a:spLocks noGrp="1"/>
          </p:cNvSpPr>
          <p:nvPr>
            <p:ph idx="1"/>
          </p:nvPr>
        </p:nvSpPr>
        <p:spPr>
          <a:xfrm>
            <a:off x="572128" y="1701929"/>
            <a:ext cx="10552088" cy="4286267"/>
          </a:xfrm>
        </p:spPr>
        <p:txBody>
          <a:bodyPr>
            <a:normAutofit fontScale="85000" lnSpcReduction="10000"/>
          </a:bodyPr>
          <a:lstStyle/>
          <a:p>
            <a:r>
              <a:rPr lang="en-US" sz="2800" dirty="0"/>
              <a:t>Plans to host a Metrology School in late 2026 to 2027. Currently choosing focus areas/topics. - EU/</a:t>
            </a:r>
            <a:r>
              <a:rPr lang="en-US" sz="2800" dirty="0" err="1"/>
              <a:t>PTB</a:t>
            </a:r>
            <a:r>
              <a:rPr lang="en-US" sz="2800" dirty="0"/>
              <a:t> TBT project </a:t>
            </a:r>
          </a:p>
          <a:p>
            <a:r>
              <a:rPr lang="en-US" sz="2800" dirty="0"/>
              <a:t>Plans to conduct training and sensitization on Metrology for Digital Transformation 2026 - 2027. - EU/</a:t>
            </a:r>
            <a:r>
              <a:rPr lang="en-US" sz="2800" dirty="0" err="1"/>
              <a:t>PTB</a:t>
            </a:r>
            <a:r>
              <a:rPr lang="en-US" sz="2800" dirty="0"/>
              <a:t> TBT project </a:t>
            </a:r>
          </a:p>
          <a:p>
            <a:r>
              <a:rPr lang="en-US" sz="2800" dirty="0"/>
              <a:t>A few member states have been procuring equipment and setting up infrastructure to support the verification of sphygmomanometers. An initial proposal was prepared for a training session for </a:t>
            </a:r>
            <a:r>
              <a:rPr lang="en-US" sz="2800" dirty="0" err="1"/>
              <a:t>CARIMET</a:t>
            </a:r>
            <a:r>
              <a:rPr lang="en-US" sz="2800" dirty="0"/>
              <a:t> Members but to date we have not managed to secure funding for the training.</a:t>
            </a:r>
          </a:p>
          <a:p>
            <a:r>
              <a:rPr lang="en-US" sz="2800" dirty="0"/>
              <a:t>Based on the proposal, the course will cover aneroid, mercury and digital sphygmomanometers and would be aligned with the latest OIML recommendations and regulatory standards. The training is expected provide participants with the knowledge and skills required to perform accurate verifications, ensuring that devices comply with legal and technical requirements.</a:t>
            </a:r>
          </a:p>
          <a:p>
            <a:endParaRPr lang="en-US" dirty="0"/>
          </a:p>
          <a:p>
            <a:endParaRPr lang="en-US" dirty="0"/>
          </a:p>
        </p:txBody>
      </p:sp>
      <p:sp>
        <p:nvSpPr>
          <p:cNvPr id="4" name="Marcador de número de diapositiva 3"/>
          <p:cNvSpPr>
            <a:spLocks noGrp="1"/>
          </p:cNvSpPr>
          <p:nvPr>
            <p:ph type="sldNum" sz="quarter" idx="12"/>
          </p:nvPr>
        </p:nvSpPr>
        <p:spPr/>
        <p:txBody>
          <a:bodyPr/>
          <a:lstStyle/>
          <a:p>
            <a:fld id="{B2DC25EE-239B-4C5F-AAD1-255A7D5F1EE2}" type="slidenum">
              <a:rPr lang="en-US" smtClean="0"/>
              <a:t>7</a:t>
            </a:fld>
            <a:endParaRPr lang="en-US" dirty="0"/>
          </a:p>
        </p:txBody>
      </p:sp>
    </p:spTree>
    <p:extLst>
      <p:ext uri="{BB962C8B-B14F-4D97-AF65-F5344CB8AC3E}">
        <p14:creationId xmlns:p14="http://schemas.microsoft.com/office/powerpoint/2010/main" val="3574371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a:t>Bolivia</a:t>
            </a:r>
            <a:endParaRPr lang="en-US" dirty="0"/>
          </a:p>
        </p:txBody>
      </p:sp>
      <p:sp>
        <p:nvSpPr>
          <p:cNvPr id="3" name="Marcador de contenido 2"/>
          <p:cNvSpPr>
            <a:spLocks noGrp="1"/>
          </p:cNvSpPr>
          <p:nvPr>
            <p:ph idx="1"/>
          </p:nvPr>
        </p:nvSpPr>
        <p:spPr/>
        <p:txBody>
          <a:bodyPr>
            <a:normAutofit/>
          </a:bodyPr>
          <a:lstStyle/>
          <a:p>
            <a:pPr marL="0" indent="0">
              <a:buNone/>
            </a:pPr>
            <a:r>
              <a:rPr lang="en-US" dirty="0"/>
              <a:t>Internship within the framework of the </a:t>
            </a:r>
            <a:r>
              <a:rPr lang="en-US" dirty="0" err="1"/>
              <a:t>NIST</a:t>
            </a:r>
            <a:r>
              <a:rPr lang="en-US" dirty="0"/>
              <a:t> grant project "Strengthening National Metrology Institutes in the Americas and their Regional Cooperation through SIM and Provide Training to Young </a:t>
            </a:r>
            <a:r>
              <a:rPr lang="en-US" dirty="0" err="1"/>
              <a:t>Metrologists</a:t>
            </a:r>
            <a:r>
              <a:rPr lang="en-US" dirty="0"/>
              <a:t> and Future SIM Leaders" in the legal metrology division of </a:t>
            </a:r>
            <a:r>
              <a:rPr lang="en-US" dirty="0" err="1"/>
              <a:t>NIST</a:t>
            </a:r>
            <a:r>
              <a:rPr lang="en-US" dirty="0"/>
              <a:t> with the project Towards Global Quality: Modernization of Prepackaged Verification in Bolivia</a:t>
            </a:r>
          </a:p>
        </p:txBody>
      </p:sp>
      <p:sp>
        <p:nvSpPr>
          <p:cNvPr id="4" name="Marcador de número de diapositiva 3"/>
          <p:cNvSpPr>
            <a:spLocks noGrp="1"/>
          </p:cNvSpPr>
          <p:nvPr>
            <p:ph type="sldNum" sz="quarter" idx="12"/>
          </p:nvPr>
        </p:nvSpPr>
        <p:spPr/>
        <p:txBody>
          <a:bodyPr/>
          <a:lstStyle/>
          <a:p>
            <a:fld id="{B2DC25EE-239B-4C5F-AAD1-255A7D5F1EE2}" type="slidenum">
              <a:rPr lang="en-US" smtClean="0"/>
              <a:t>8</a:t>
            </a:fld>
            <a:endParaRPr lang="en-US" dirty="0"/>
          </a:p>
        </p:txBody>
      </p:sp>
    </p:spTree>
    <p:extLst>
      <p:ext uri="{BB962C8B-B14F-4D97-AF65-F5344CB8AC3E}">
        <p14:creationId xmlns:p14="http://schemas.microsoft.com/office/powerpoint/2010/main" val="3874609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19957" y="1119500"/>
            <a:ext cx="10552087" cy="915314"/>
          </a:xfrm>
        </p:spPr>
        <p:txBody>
          <a:bodyPr>
            <a:normAutofit fontScale="90000"/>
          </a:bodyPr>
          <a:lstStyle/>
          <a:p>
            <a:r>
              <a:rPr lang="en-US" dirty="0" err="1"/>
              <a:t>NIST</a:t>
            </a:r>
            <a:r>
              <a:rPr lang="en-US" dirty="0"/>
              <a:t>-SIM WORKSHOP: DC ENERGY MEASUREMENTS &amp; CALIBRATION CAPABILITIES RELEVANT TO COMMERCE</a:t>
            </a:r>
            <a:br>
              <a:rPr lang="en-US" dirty="0"/>
            </a:br>
            <a:endParaRPr lang="en-US" dirty="0"/>
          </a:p>
        </p:txBody>
      </p:sp>
      <p:sp>
        <p:nvSpPr>
          <p:cNvPr id="3" name="Marcador de contenido 2"/>
          <p:cNvSpPr>
            <a:spLocks noGrp="1"/>
          </p:cNvSpPr>
          <p:nvPr>
            <p:ph idx="1"/>
          </p:nvPr>
        </p:nvSpPr>
        <p:spPr>
          <a:xfrm>
            <a:off x="982326" y="2435208"/>
            <a:ext cx="10552088" cy="4286267"/>
          </a:xfrm>
        </p:spPr>
        <p:txBody>
          <a:bodyPr>
            <a:normAutofit fontScale="55000" lnSpcReduction="20000"/>
          </a:bodyPr>
          <a:lstStyle/>
          <a:p>
            <a:pPr marL="0" indent="0">
              <a:buNone/>
            </a:pPr>
            <a:r>
              <a:rPr lang="en-US" sz="3300" dirty="0"/>
              <a:t>Electric vehicle supply equipment (</a:t>
            </a:r>
            <a:r>
              <a:rPr lang="en-US" sz="3300" dirty="0" err="1"/>
              <a:t>EVSE</a:t>
            </a:r>
            <a:r>
              <a:rPr lang="en-US" sz="3300" dirty="0"/>
              <a:t>) testing, as well as calibrations and traceability of these devices. </a:t>
            </a:r>
          </a:p>
          <a:p>
            <a:pPr marL="0" indent="0">
              <a:buNone/>
            </a:pPr>
            <a:r>
              <a:rPr lang="en-US" sz="3300" dirty="0" err="1"/>
              <a:t>NIST</a:t>
            </a:r>
            <a:r>
              <a:rPr lang="en-US" sz="3300" dirty="0"/>
              <a:t> Office of Weights and Measures (</a:t>
            </a:r>
            <a:r>
              <a:rPr lang="en-US" sz="3300" dirty="0" err="1"/>
              <a:t>OWM</a:t>
            </a:r>
            <a:r>
              <a:rPr lang="en-US" sz="3300" dirty="0"/>
              <a:t>) and International and Academic Affairs Office (</a:t>
            </a:r>
            <a:r>
              <a:rPr lang="en-US" sz="3300" dirty="0" err="1"/>
              <a:t>IAAO</a:t>
            </a:r>
            <a:r>
              <a:rPr lang="en-US" sz="3300" dirty="0"/>
              <a:t>)</a:t>
            </a:r>
          </a:p>
          <a:p>
            <a:pPr marL="0" indent="0">
              <a:buNone/>
            </a:pPr>
            <a:r>
              <a:rPr lang="en-US" sz="3300" dirty="0"/>
              <a:t>National Metrology Institutes and Designated Institutes Inter-American Metrology System (SIM) and the Intra-Africa Metrology System (</a:t>
            </a:r>
            <a:r>
              <a:rPr lang="en-US" sz="3300" dirty="0" err="1"/>
              <a:t>AFRIMETS</a:t>
            </a:r>
            <a:r>
              <a:rPr lang="en-US" sz="3300" dirty="0"/>
              <a:t>), </a:t>
            </a:r>
          </a:p>
          <a:p>
            <a:pPr marL="0" indent="0">
              <a:buNone/>
            </a:pPr>
            <a:r>
              <a:rPr lang="en-US" sz="3300" dirty="0"/>
              <a:t>INTI, </a:t>
            </a:r>
            <a:r>
              <a:rPr lang="en-US" sz="3300" dirty="0" err="1"/>
              <a:t>INM</a:t>
            </a:r>
            <a:r>
              <a:rPr lang="en-US" sz="3300" dirty="0"/>
              <a:t>, </a:t>
            </a:r>
            <a:r>
              <a:rPr lang="en-US" sz="3300" dirty="0" err="1"/>
              <a:t>INMETRO</a:t>
            </a:r>
            <a:r>
              <a:rPr lang="en-US" sz="3300" dirty="0"/>
              <a:t>, LACOMET, </a:t>
            </a:r>
            <a:r>
              <a:rPr lang="en-US" sz="3300" dirty="0" err="1"/>
              <a:t>CENAM</a:t>
            </a:r>
            <a:r>
              <a:rPr lang="en-US" sz="3300" dirty="0"/>
              <a:t>, UTE, </a:t>
            </a:r>
            <a:r>
              <a:rPr lang="en-US" sz="3300" dirty="0" err="1"/>
              <a:t>CENAMEP</a:t>
            </a:r>
            <a:r>
              <a:rPr lang="en-US" sz="3300" dirty="0"/>
              <a:t> AIP, NRC, Measurement Canada and </a:t>
            </a:r>
            <a:r>
              <a:rPr lang="en-US" sz="3300" dirty="0" err="1"/>
              <a:t>KEBS</a:t>
            </a:r>
            <a:r>
              <a:rPr lang="en-US" sz="3300" dirty="0"/>
              <a:t>. </a:t>
            </a:r>
          </a:p>
          <a:p>
            <a:pPr marL="0" indent="0">
              <a:buNone/>
            </a:pPr>
            <a:r>
              <a:rPr lang="en-US" sz="3300" dirty="0" err="1"/>
              <a:t>KEBS</a:t>
            </a:r>
            <a:r>
              <a:rPr lang="en-US" sz="3300" dirty="0"/>
              <a:t>, Kenya State Department for Trade, St. Lucia Bureau of Standards, the Guyana National Bureau of Standards and Measurement Canada attended online. </a:t>
            </a:r>
          </a:p>
          <a:p>
            <a:pPr marL="0" indent="0">
              <a:buNone/>
            </a:pPr>
            <a:r>
              <a:rPr lang="en-US" sz="3300" dirty="0"/>
              <a:t>Participants from state weights and measures offices across the U.S. and representatives from electrical metering and testing industry </a:t>
            </a:r>
          </a:p>
          <a:p>
            <a:pPr marL="0" indent="0">
              <a:buNone/>
            </a:pPr>
            <a:r>
              <a:rPr lang="en-US" sz="3300" dirty="0"/>
              <a:t>in person at </a:t>
            </a:r>
            <a:r>
              <a:rPr lang="en-US" sz="3300" dirty="0" err="1"/>
              <a:t>NIST</a:t>
            </a:r>
            <a:r>
              <a:rPr lang="en-US" sz="3300" dirty="0"/>
              <a:t> and online.</a:t>
            </a:r>
          </a:p>
          <a:p>
            <a:r>
              <a:rPr lang="en-US" sz="3300" dirty="0"/>
              <a:t> </a:t>
            </a:r>
          </a:p>
          <a:p>
            <a:r>
              <a:rPr lang="en-US" dirty="0"/>
              <a:t>The participants presented a landscape of EV use and </a:t>
            </a:r>
            <a:r>
              <a:rPr lang="en-US" dirty="0" err="1"/>
              <a:t>EVSE</a:t>
            </a:r>
            <a:r>
              <a:rPr lang="en-US" dirty="0"/>
              <a:t> deployment in their home countries, along with resource needs to address the evolving situations. Approaches towards the development of SI-traceable calibration methods were discussed in depth. We all learned together on best practices for using both custom and commercial test systems for electric vehicle supply equipment (</a:t>
            </a:r>
            <a:r>
              <a:rPr lang="en-US" dirty="0" err="1"/>
              <a:t>EVSE</a:t>
            </a:r>
            <a:r>
              <a:rPr lang="en-US" dirty="0"/>
              <a:t>) evaluations and an examination procedure outline (EPO 30) based </a:t>
            </a:r>
            <a:r>
              <a:rPr lang="en-US" dirty="0" err="1"/>
              <a:t>NIST</a:t>
            </a:r>
            <a:r>
              <a:rPr lang="en-US" dirty="0"/>
              <a:t> Handbook 44. The workshop also visited our local colleagues at Blink Charging Co. at their Bowie, MD headquarters, where participants were able to try out some commercial test systems on </a:t>
            </a:r>
            <a:r>
              <a:rPr lang="en-US" dirty="0" err="1"/>
              <a:t>EVSEs</a:t>
            </a:r>
            <a:r>
              <a:rPr lang="en-US" dirty="0"/>
              <a:t> installed at the facility.</a:t>
            </a:r>
          </a:p>
          <a:p>
            <a:endParaRPr lang="en-US" dirty="0"/>
          </a:p>
        </p:txBody>
      </p:sp>
      <p:sp>
        <p:nvSpPr>
          <p:cNvPr id="4" name="Marcador de número de diapositiva 3"/>
          <p:cNvSpPr>
            <a:spLocks noGrp="1"/>
          </p:cNvSpPr>
          <p:nvPr>
            <p:ph type="sldNum" sz="quarter" idx="12"/>
          </p:nvPr>
        </p:nvSpPr>
        <p:spPr/>
        <p:txBody>
          <a:bodyPr/>
          <a:lstStyle/>
          <a:p>
            <a:fld id="{B2DC25EE-239B-4C5F-AAD1-255A7D5F1EE2}" type="slidenum">
              <a:rPr lang="en-US" smtClean="0"/>
              <a:t>9</a:t>
            </a:fld>
            <a:endParaRPr lang="en-US" dirty="0"/>
          </a:p>
        </p:txBody>
      </p:sp>
    </p:spTree>
    <p:extLst>
      <p:ext uri="{BB962C8B-B14F-4D97-AF65-F5344CB8AC3E}">
        <p14:creationId xmlns:p14="http://schemas.microsoft.com/office/powerpoint/2010/main" val="1736907982"/>
      </p:ext>
    </p:extLst>
  </p:cSld>
  <p:clrMapOvr>
    <a:masterClrMapping/>
  </p:clrMapOvr>
</p:sld>
</file>

<file path=ppt/theme/theme1.xml><?xml version="1.0" encoding="utf-8"?>
<a:theme xmlns:a="http://schemas.openxmlformats.org/drawingml/2006/main" name="Presentación1 SI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1" id="{4C024520-440B-4EC4-9C47-17407FFE43E4}" vid="{6DFE0400-33CC-43F1-AD2A-671A561E8AD7}"/>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Presentación1 SIM</Template>
  <TotalTime>6535</TotalTime>
  <Words>729</Words>
  <Application>Microsoft Office PowerPoint</Application>
  <PresentationFormat>Panorámica</PresentationFormat>
  <Paragraphs>87</Paragraphs>
  <Slides>10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Arial</vt:lpstr>
      <vt:lpstr>Arial Black</vt:lpstr>
      <vt:lpstr>Calibri</vt:lpstr>
      <vt:lpstr>Calibri Light</vt:lpstr>
      <vt:lpstr>HendersonSansW00-BasicBold</vt:lpstr>
      <vt:lpstr>HendersonSansW00-BasicLight</vt:lpstr>
      <vt:lpstr>Presentación1 SIM</vt:lpstr>
      <vt:lpstr>RLMO Round Table Interim Meeting March 2026 </vt:lpstr>
      <vt:lpstr>Development and strengthening of Legal Metrology</vt:lpstr>
      <vt:lpstr>Workshop “Structure of Legal Metrology, Technical Regulations”</vt:lpstr>
      <vt:lpstr>Workshop “Structure of Legal Metrology, Technical Regulations”</vt:lpstr>
      <vt:lpstr>Planned Training</vt:lpstr>
      <vt:lpstr>CARIMET   </vt:lpstr>
      <vt:lpstr>CARIMET   </vt:lpstr>
      <vt:lpstr>Bolivia</vt:lpstr>
      <vt:lpstr>NIST-SIM WORKSHOP: DC ENERGY MEASUREMENTS &amp; CALIBRATION CAPABILITIES RELEVANT TO COMMERCE </vt:lpstr>
      <vt:lpstr>Thank you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HOY ES LUNES</dc:title>
  <dc:creator>SMRZ</dc:creator>
  <cp:lastModifiedBy>Cuenta Microsoft</cp:lastModifiedBy>
  <cp:revision>74</cp:revision>
  <dcterms:created xsi:type="dcterms:W3CDTF">2023-09-29T21:44:42Z</dcterms:created>
  <dcterms:modified xsi:type="dcterms:W3CDTF">2026-03-06T21:48:39Z</dcterms:modified>
</cp:coreProperties>
</file>